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30" r:id="rId5"/>
    <p:sldMasterId id="2147483744" r:id="rId6"/>
    <p:sldMasterId id="2147483758" r:id="rId7"/>
    <p:sldMasterId id="2147483803" r:id="rId8"/>
    <p:sldMasterId id="2147483847" r:id="rId9"/>
  </p:sldMasterIdLst>
  <p:notesMasterIdLst>
    <p:notesMasterId r:id="rId48"/>
  </p:notesMasterIdLst>
  <p:sldIdLst>
    <p:sldId id="2147374289" r:id="rId10"/>
    <p:sldId id="2147374236" r:id="rId11"/>
    <p:sldId id="2147374316" r:id="rId12"/>
    <p:sldId id="2147374292" r:id="rId13"/>
    <p:sldId id="2147374330" r:id="rId14"/>
    <p:sldId id="2147374350" r:id="rId15"/>
    <p:sldId id="2147374328" r:id="rId16"/>
    <p:sldId id="2147374329" r:id="rId17"/>
    <p:sldId id="2147374314" r:id="rId18"/>
    <p:sldId id="2147374341" r:id="rId19"/>
    <p:sldId id="2147374342" r:id="rId20"/>
    <p:sldId id="2147374343" r:id="rId21"/>
    <p:sldId id="2147374344" r:id="rId22"/>
    <p:sldId id="2147374345" r:id="rId23"/>
    <p:sldId id="2147374348" r:id="rId24"/>
    <p:sldId id="2147374302" r:id="rId25"/>
    <p:sldId id="2147374300" r:id="rId26"/>
    <p:sldId id="2147374315" r:id="rId27"/>
    <p:sldId id="2147374336" r:id="rId28"/>
    <p:sldId id="2147374337" r:id="rId29"/>
    <p:sldId id="2147374349" r:id="rId30"/>
    <p:sldId id="2147374338" r:id="rId31"/>
    <p:sldId id="2147374339" r:id="rId32"/>
    <p:sldId id="2147374340" r:id="rId33"/>
    <p:sldId id="2147374327" r:id="rId34"/>
    <p:sldId id="2147374299" r:id="rId35"/>
    <p:sldId id="2147374326" r:id="rId36"/>
    <p:sldId id="2147374325" r:id="rId37"/>
    <p:sldId id="2147374351" r:id="rId38"/>
    <p:sldId id="2147374334" r:id="rId39"/>
    <p:sldId id="2147374318" r:id="rId40"/>
    <p:sldId id="2147374320" r:id="rId41"/>
    <p:sldId id="2147374332" r:id="rId42"/>
    <p:sldId id="2147374333" r:id="rId43"/>
    <p:sldId id="2147374321" r:id="rId44"/>
    <p:sldId id="2147374324" r:id="rId45"/>
    <p:sldId id="2147374335" r:id="rId46"/>
    <p:sldId id="2147374331" r:id="rId47"/>
  </p:sldIdLst>
  <p:sldSz cx="12192000" cy="6858000"/>
  <p:notesSz cx="987583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F"/>
    <a:srgbClr val="BFBFBF"/>
    <a:srgbClr val="0385F7"/>
    <a:srgbClr val="64B6C7"/>
    <a:srgbClr val="A2D24D"/>
    <a:srgbClr val="E5049E"/>
    <a:srgbClr val="C00000"/>
    <a:srgbClr val="002060"/>
    <a:srgbClr val="A3D24E"/>
    <a:srgbClr val="DD2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8319" autoAdjust="0"/>
  </p:normalViewPr>
  <p:slideViewPr>
    <p:cSldViewPr snapToGrid="0">
      <p:cViewPr varScale="1">
        <p:scale>
          <a:sx n="75" d="100"/>
          <a:sy n="75" d="100"/>
        </p:scale>
        <p:origin x="8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953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4023" y="1"/>
            <a:ext cx="4279530" cy="344091"/>
          </a:xfrm>
          <a:prstGeom prst="rect">
            <a:avLst/>
          </a:prstGeom>
        </p:spPr>
        <p:txBody>
          <a:bodyPr vert="horz" lIns="91440" tIns="45720" rIns="91440" bIns="45720" rtlCol="0"/>
          <a:lstStyle>
            <a:lvl1pPr algn="r">
              <a:defRPr sz="1200"/>
            </a:lvl1pPr>
          </a:lstStyle>
          <a:p>
            <a:fld id="{C307BB14-BBB2-4BC7-B289-E09B187B2502}" type="datetimeFigureOut">
              <a:rPr lang="en-GB" smtClean="0"/>
              <a:t>30/04/2026</a:t>
            </a:fld>
            <a:endParaRPr lang="en-GB"/>
          </a:p>
        </p:txBody>
      </p:sp>
      <p:sp>
        <p:nvSpPr>
          <p:cNvPr id="4" name="Slide Image Placeholder 3"/>
          <p:cNvSpPr>
            <a:spLocks noGrp="1" noRot="1" noChangeAspect="1"/>
          </p:cNvSpPr>
          <p:nvPr>
            <p:ph type="sldImg" idx="2"/>
          </p:nvPr>
        </p:nvSpPr>
        <p:spPr>
          <a:xfrm>
            <a:off x="2879725" y="857250"/>
            <a:ext cx="4116388"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584" y="3300412"/>
            <a:ext cx="790067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427953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4023" y="6513910"/>
            <a:ext cx="4279530" cy="344090"/>
          </a:xfrm>
          <a:prstGeom prst="rect">
            <a:avLst/>
          </a:prstGeom>
        </p:spPr>
        <p:txBody>
          <a:bodyPr vert="horz" lIns="91440" tIns="45720" rIns="91440" bIns="45720" rtlCol="0" anchor="b"/>
          <a:lstStyle>
            <a:lvl1pPr algn="r">
              <a:defRPr sz="1200"/>
            </a:lvl1pPr>
          </a:lstStyle>
          <a:p>
            <a:fld id="{6790A356-235E-4389-9F5B-3C86A4475461}" type="slidenum">
              <a:rPr lang="en-GB" smtClean="0"/>
              <a:t>‹#›</a:t>
            </a:fld>
            <a:endParaRPr lang="en-GB"/>
          </a:p>
        </p:txBody>
      </p:sp>
    </p:spTree>
    <p:extLst>
      <p:ext uri="{BB962C8B-B14F-4D97-AF65-F5344CB8AC3E}">
        <p14:creationId xmlns:p14="http://schemas.microsoft.com/office/powerpoint/2010/main" val="99108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2</a:t>
            </a:fld>
            <a:endParaRPr lang="en-GB"/>
          </a:p>
        </p:txBody>
      </p:sp>
    </p:spTree>
    <p:extLst>
      <p:ext uri="{BB962C8B-B14F-4D97-AF65-F5344CB8AC3E}">
        <p14:creationId xmlns:p14="http://schemas.microsoft.com/office/powerpoint/2010/main" val="106400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F630-8614-88CC-4E95-1F54DC180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8AF58-ACB4-C286-742D-13DA45127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B005F-B4A3-AAB0-4BA0-309BDF8A6D8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A4AC33-C4D4-2D5E-43AD-76B809739B31}"/>
              </a:ext>
            </a:extLst>
          </p:cNvPr>
          <p:cNvSpPr>
            <a:spLocks noGrp="1"/>
          </p:cNvSpPr>
          <p:nvPr>
            <p:ph type="sldNum" sz="quarter" idx="5"/>
          </p:nvPr>
        </p:nvSpPr>
        <p:spPr/>
        <p:txBody>
          <a:bodyPr/>
          <a:lstStyle/>
          <a:p>
            <a:fld id="{6790A356-235E-4389-9F5B-3C86A4475461}" type="slidenum">
              <a:rPr lang="en-GB" smtClean="0"/>
              <a:t>11</a:t>
            </a:fld>
            <a:endParaRPr lang="en-GB"/>
          </a:p>
        </p:txBody>
      </p:sp>
    </p:spTree>
    <p:extLst>
      <p:ext uri="{BB962C8B-B14F-4D97-AF65-F5344CB8AC3E}">
        <p14:creationId xmlns:p14="http://schemas.microsoft.com/office/powerpoint/2010/main" val="214938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9BBBE-C081-FDA2-3B65-6AECF5598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2015D-077B-655C-0E71-F42964EAD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115DE-E596-2C03-ABF5-6AC8615CCB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F33457-14F5-7E2D-60A1-F5A125D55674}"/>
              </a:ext>
            </a:extLst>
          </p:cNvPr>
          <p:cNvSpPr>
            <a:spLocks noGrp="1"/>
          </p:cNvSpPr>
          <p:nvPr>
            <p:ph type="sldNum" sz="quarter" idx="5"/>
          </p:nvPr>
        </p:nvSpPr>
        <p:spPr/>
        <p:txBody>
          <a:bodyPr/>
          <a:lstStyle/>
          <a:p>
            <a:fld id="{6790A356-235E-4389-9F5B-3C86A4475461}" type="slidenum">
              <a:rPr lang="en-GB" smtClean="0"/>
              <a:t>12</a:t>
            </a:fld>
            <a:endParaRPr lang="en-GB"/>
          </a:p>
        </p:txBody>
      </p:sp>
    </p:spTree>
    <p:extLst>
      <p:ext uri="{BB962C8B-B14F-4D97-AF65-F5344CB8AC3E}">
        <p14:creationId xmlns:p14="http://schemas.microsoft.com/office/powerpoint/2010/main" val="116040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9A417-5745-DF82-76A9-716AE6B95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6042D-D03D-E8C9-11DF-BA3F4F9D8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D7A81-A381-12CA-CE5E-A22A2DE22D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1F2196-D9CD-3FD8-1190-95C3B4AF5469}"/>
              </a:ext>
            </a:extLst>
          </p:cNvPr>
          <p:cNvSpPr>
            <a:spLocks noGrp="1"/>
          </p:cNvSpPr>
          <p:nvPr>
            <p:ph type="sldNum" sz="quarter" idx="5"/>
          </p:nvPr>
        </p:nvSpPr>
        <p:spPr/>
        <p:txBody>
          <a:bodyPr/>
          <a:lstStyle/>
          <a:p>
            <a:fld id="{6790A356-235E-4389-9F5B-3C86A4475461}" type="slidenum">
              <a:rPr lang="en-GB" smtClean="0"/>
              <a:t>13</a:t>
            </a:fld>
            <a:endParaRPr lang="en-GB"/>
          </a:p>
        </p:txBody>
      </p:sp>
    </p:spTree>
    <p:extLst>
      <p:ext uri="{BB962C8B-B14F-4D97-AF65-F5344CB8AC3E}">
        <p14:creationId xmlns:p14="http://schemas.microsoft.com/office/powerpoint/2010/main" val="387664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31EFF-7B27-C20E-18A7-BFD0DCE4E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A3ABB-3971-19C7-340E-74BF3B14CB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EAEF47-A4D4-BD83-2F43-8A8D7AB899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E49708-0391-3D1E-EB4E-6E4FE94C15E0}"/>
              </a:ext>
            </a:extLst>
          </p:cNvPr>
          <p:cNvSpPr>
            <a:spLocks noGrp="1"/>
          </p:cNvSpPr>
          <p:nvPr>
            <p:ph type="sldNum" sz="quarter" idx="5"/>
          </p:nvPr>
        </p:nvSpPr>
        <p:spPr/>
        <p:txBody>
          <a:bodyPr/>
          <a:lstStyle/>
          <a:p>
            <a:fld id="{6790A356-235E-4389-9F5B-3C86A4475461}" type="slidenum">
              <a:rPr lang="en-GB" smtClean="0"/>
              <a:t>14</a:t>
            </a:fld>
            <a:endParaRPr lang="en-GB"/>
          </a:p>
        </p:txBody>
      </p:sp>
    </p:spTree>
    <p:extLst>
      <p:ext uri="{BB962C8B-B14F-4D97-AF65-F5344CB8AC3E}">
        <p14:creationId xmlns:p14="http://schemas.microsoft.com/office/powerpoint/2010/main" val="209684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97F5A-7245-625E-59DF-DD0B36394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82CEA-D3D3-F67E-32E7-05F1116435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A46A072-3D71-DC9F-5E29-C8E4550335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E6E8A1-AFB8-63E0-927B-2842542EA884}"/>
              </a:ext>
            </a:extLst>
          </p:cNvPr>
          <p:cNvSpPr>
            <a:spLocks noGrp="1"/>
          </p:cNvSpPr>
          <p:nvPr>
            <p:ph type="sldNum" sz="quarter" idx="5"/>
          </p:nvPr>
        </p:nvSpPr>
        <p:spPr/>
        <p:txBody>
          <a:bodyPr/>
          <a:lstStyle/>
          <a:p>
            <a:fld id="{6790A356-235E-4389-9F5B-3C86A4475461}" type="slidenum">
              <a:rPr lang="en-GB" smtClean="0"/>
              <a:t>15</a:t>
            </a:fld>
            <a:endParaRPr lang="en-GB"/>
          </a:p>
        </p:txBody>
      </p:sp>
    </p:spTree>
    <p:extLst>
      <p:ext uri="{BB962C8B-B14F-4D97-AF65-F5344CB8AC3E}">
        <p14:creationId xmlns:p14="http://schemas.microsoft.com/office/powerpoint/2010/main" val="387149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16</a:t>
            </a:fld>
            <a:endParaRPr lang="en-GB"/>
          </a:p>
        </p:txBody>
      </p:sp>
    </p:spTree>
    <p:extLst>
      <p:ext uri="{BB962C8B-B14F-4D97-AF65-F5344CB8AC3E}">
        <p14:creationId xmlns:p14="http://schemas.microsoft.com/office/powerpoint/2010/main" val="33434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17</a:t>
            </a:fld>
            <a:endParaRPr lang="en-GB"/>
          </a:p>
        </p:txBody>
      </p:sp>
    </p:spTree>
    <p:extLst>
      <p:ext uri="{BB962C8B-B14F-4D97-AF65-F5344CB8AC3E}">
        <p14:creationId xmlns:p14="http://schemas.microsoft.com/office/powerpoint/2010/main" val="186666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18</a:t>
            </a:fld>
            <a:endParaRPr lang="en-GB"/>
          </a:p>
        </p:txBody>
      </p:sp>
    </p:spTree>
    <p:extLst>
      <p:ext uri="{BB962C8B-B14F-4D97-AF65-F5344CB8AC3E}">
        <p14:creationId xmlns:p14="http://schemas.microsoft.com/office/powerpoint/2010/main" val="273379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22CDC-5566-72A2-6A46-1208B519B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2FCDC-085F-F2F2-5F72-D5C3A277114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C2CF02-7312-24BB-D70C-C94054C5BC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86ECB0-0610-6DA7-DAE4-B2DE683E5CB8}"/>
              </a:ext>
            </a:extLst>
          </p:cNvPr>
          <p:cNvSpPr>
            <a:spLocks noGrp="1"/>
          </p:cNvSpPr>
          <p:nvPr>
            <p:ph type="sldNum" sz="quarter" idx="5"/>
          </p:nvPr>
        </p:nvSpPr>
        <p:spPr/>
        <p:txBody>
          <a:bodyPr/>
          <a:lstStyle/>
          <a:p>
            <a:fld id="{6790A356-235E-4389-9F5B-3C86A4475461}" type="slidenum">
              <a:rPr lang="en-GB" smtClean="0"/>
              <a:t>19</a:t>
            </a:fld>
            <a:endParaRPr lang="en-GB"/>
          </a:p>
        </p:txBody>
      </p:sp>
    </p:spTree>
    <p:extLst>
      <p:ext uri="{BB962C8B-B14F-4D97-AF65-F5344CB8AC3E}">
        <p14:creationId xmlns:p14="http://schemas.microsoft.com/office/powerpoint/2010/main" val="409438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ED9F-60FB-1A02-B29B-2ABA7EF4C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A147D-9917-5CC5-A210-F8892940A4C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8A7FAC-D26E-2FBB-BEB8-6957C83AC2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99ADE5-8413-7052-DD1B-F353E7FEEA67}"/>
              </a:ext>
            </a:extLst>
          </p:cNvPr>
          <p:cNvSpPr>
            <a:spLocks noGrp="1"/>
          </p:cNvSpPr>
          <p:nvPr>
            <p:ph type="sldNum" sz="quarter" idx="5"/>
          </p:nvPr>
        </p:nvSpPr>
        <p:spPr/>
        <p:txBody>
          <a:bodyPr/>
          <a:lstStyle/>
          <a:p>
            <a:fld id="{6790A356-235E-4389-9F5B-3C86A4475461}" type="slidenum">
              <a:rPr lang="en-GB" smtClean="0"/>
              <a:t>20</a:t>
            </a:fld>
            <a:endParaRPr lang="en-GB"/>
          </a:p>
        </p:txBody>
      </p:sp>
    </p:spTree>
    <p:extLst>
      <p:ext uri="{BB962C8B-B14F-4D97-AF65-F5344CB8AC3E}">
        <p14:creationId xmlns:p14="http://schemas.microsoft.com/office/powerpoint/2010/main" val="59439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3</a:t>
            </a:fld>
            <a:endParaRPr lang="en-GB"/>
          </a:p>
        </p:txBody>
      </p:sp>
    </p:spTree>
    <p:extLst>
      <p:ext uri="{BB962C8B-B14F-4D97-AF65-F5344CB8AC3E}">
        <p14:creationId xmlns:p14="http://schemas.microsoft.com/office/powerpoint/2010/main" val="399463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D165-815F-C63B-4FCB-CC589D131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BE464-CDA3-A07F-57F4-91DF634853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011938C-447F-0FE8-8EF4-9A44318428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0334C6-9D37-18CB-9911-991435C57B0C}"/>
              </a:ext>
            </a:extLst>
          </p:cNvPr>
          <p:cNvSpPr>
            <a:spLocks noGrp="1"/>
          </p:cNvSpPr>
          <p:nvPr>
            <p:ph type="sldNum" sz="quarter" idx="5"/>
          </p:nvPr>
        </p:nvSpPr>
        <p:spPr/>
        <p:txBody>
          <a:bodyPr/>
          <a:lstStyle/>
          <a:p>
            <a:fld id="{6790A356-235E-4389-9F5B-3C86A4475461}" type="slidenum">
              <a:rPr lang="en-GB" smtClean="0"/>
              <a:t>21</a:t>
            </a:fld>
            <a:endParaRPr lang="en-GB"/>
          </a:p>
        </p:txBody>
      </p:sp>
    </p:spTree>
    <p:extLst>
      <p:ext uri="{BB962C8B-B14F-4D97-AF65-F5344CB8AC3E}">
        <p14:creationId xmlns:p14="http://schemas.microsoft.com/office/powerpoint/2010/main" val="1663079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00134-2945-81BB-3C71-8807A672F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FDD35-4DF5-5568-9F77-57F1F17DD2E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F99610-A239-10A6-46E7-1178A13793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B71157-3E66-A620-89AF-FA16F5AFF9CD}"/>
              </a:ext>
            </a:extLst>
          </p:cNvPr>
          <p:cNvSpPr>
            <a:spLocks noGrp="1"/>
          </p:cNvSpPr>
          <p:nvPr>
            <p:ph type="sldNum" sz="quarter" idx="5"/>
          </p:nvPr>
        </p:nvSpPr>
        <p:spPr/>
        <p:txBody>
          <a:bodyPr/>
          <a:lstStyle/>
          <a:p>
            <a:fld id="{6790A356-235E-4389-9F5B-3C86A4475461}" type="slidenum">
              <a:rPr lang="en-GB" smtClean="0"/>
              <a:t>22</a:t>
            </a:fld>
            <a:endParaRPr lang="en-GB"/>
          </a:p>
        </p:txBody>
      </p:sp>
    </p:spTree>
    <p:extLst>
      <p:ext uri="{BB962C8B-B14F-4D97-AF65-F5344CB8AC3E}">
        <p14:creationId xmlns:p14="http://schemas.microsoft.com/office/powerpoint/2010/main" val="88138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889ED-62C3-9DE4-97FE-44D768194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B5D03-46F7-F53F-130B-382279E1125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33A901-AC55-0301-8D15-F228976FE2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B8386A-3D42-1EE0-785A-19A3602C7C77}"/>
              </a:ext>
            </a:extLst>
          </p:cNvPr>
          <p:cNvSpPr>
            <a:spLocks noGrp="1"/>
          </p:cNvSpPr>
          <p:nvPr>
            <p:ph type="sldNum" sz="quarter" idx="5"/>
          </p:nvPr>
        </p:nvSpPr>
        <p:spPr/>
        <p:txBody>
          <a:bodyPr/>
          <a:lstStyle/>
          <a:p>
            <a:fld id="{6790A356-235E-4389-9F5B-3C86A4475461}" type="slidenum">
              <a:rPr lang="en-GB" smtClean="0"/>
              <a:t>23</a:t>
            </a:fld>
            <a:endParaRPr lang="en-GB"/>
          </a:p>
        </p:txBody>
      </p:sp>
    </p:spTree>
    <p:extLst>
      <p:ext uri="{BB962C8B-B14F-4D97-AF65-F5344CB8AC3E}">
        <p14:creationId xmlns:p14="http://schemas.microsoft.com/office/powerpoint/2010/main" val="198089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9EF8-56E5-B2C4-6023-56421ACB0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84D9E-6292-E600-0E92-9C82EC4F0B1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1DA371F-E19A-832E-23A1-C47F0D867E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1BB76F-2D2F-B05F-381A-D293AC305394}"/>
              </a:ext>
            </a:extLst>
          </p:cNvPr>
          <p:cNvSpPr>
            <a:spLocks noGrp="1"/>
          </p:cNvSpPr>
          <p:nvPr>
            <p:ph type="sldNum" sz="quarter" idx="5"/>
          </p:nvPr>
        </p:nvSpPr>
        <p:spPr/>
        <p:txBody>
          <a:bodyPr/>
          <a:lstStyle/>
          <a:p>
            <a:fld id="{6790A356-235E-4389-9F5B-3C86A4475461}" type="slidenum">
              <a:rPr lang="en-GB" smtClean="0"/>
              <a:t>24</a:t>
            </a:fld>
            <a:endParaRPr lang="en-GB"/>
          </a:p>
        </p:txBody>
      </p:sp>
    </p:spTree>
    <p:extLst>
      <p:ext uri="{BB962C8B-B14F-4D97-AF65-F5344CB8AC3E}">
        <p14:creationId xmlns:p14="http://schemas.microsoft.com/office/powerpoint/2010/main" val="1508062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08C7-0982-1C39-931F-ADE6AD9FF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8C5A3-6710-0103-B639-10A8D9ADC9F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36E46E-370D-21AB-49F2-E3203CE321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EBB6A0-34EB-55DF-09F5-ABB9BEF92AA8}"/>
              </a:ext>
            </a:extLst>
          </p:cNvPr>
          <p:cNvSpPr>
            <a:spLocks noGrp="1"/>
          </p:cNvSpPr>
          <p:nvPr>
            <p:ph type="sldNum" sz="quarter" idx="5"/>
          </p:nvPr>
        </p:nvSpPr>
        <p:spPr/>
        <p:txBody>
          <a:bodyPr/>
          <a:lstStyle/>
          <a:p>
            <a:fld id="{6790A356-235E-4389-9F5B-3C86A4475461}" type="slidenum">
              <a:rPr lang="en-GB" smtClean="0"/>
              <a:t>25</a:t>
            </a:fld>
            <a:endParaRPr lang="en-GB"/>
          </a:p>
        </p:txBody>
      </p:sp>
    </p:spTree>
    <p:extLst>
      <p:ext uri="{BB962C8B-B14F-4D97-AF65-F5344CB8AC3E}">
        <p14:creationId xmlns:p14="http://schemas.microsoft.com/office/powerpoint/2010/main" val="182593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26</a:t>
            </a:fld>
            <a:endParaRPr lang="en-GB"/>
          </a:p>
        </p:txBody>
      </p:sp>
    </p:spTree>
    <p:extLst>
      <p:ext uri="{BB962C8B-B14F-4D97-AF65-F5344CB8AC3E}">
        <p14:creationId xmlns:p14="http://schemas.microsoft.com/office/powerpoint/2010/main" val="108949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1C9B2-1894-B46E-7790-B6B746704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DFBE-86BD-AA88-AD90-4E550927D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7D644-2B6C-AA96-C952-D7FDE7037A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2DABB2-A92D-74CA-2286-3CDE8AFE761D}"/>
              </a:ext>
            </a:extLst>
          </p:cNvPr>
          <p:cNvSpPr>
            <a:spLocks noGrp="1"/>
          </p:cNvSpPr>
          <p:nvPr>
            <p:ph type="sldNum" sz="quarter" idx="5"/>
          </p:nvPr>
        </p:nvSpPr>
        <p:spPr/>
        <p:txBody>
          <a:bodyPr/>
          <a:lstStyle/>
          <a:p>
            <a:fld id="{6790A356-235E-4389-9F5B-3C86A4475461}" type="slidenum">
              <a:rPr lang="en-GB" smtClean="0"/>
              <a:t>27</a:t>
            </a:fld>
            <a:endParaRPr lang="en-GB"/>
          </a:p>
        </p:txBody>
      </p:sp>
    </p:spTree>
    <p:extLst>
      <p:ext uri="{BB962C8B-B14F-4D97-AF65-F5344CB8AC3E}">
        <p14:creationId xmlns:p14="http://schemas.microsoft.com/office/powerpoint/2010/main" val="2509577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A7456-A5FA-FD37-9F7E-4E50A18E5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B86A9-2CDE-4E6F-6BAC-8C8D028FD1F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70F29CB-AAA0-EF0C-B02B-2AA7B47D78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74A69F-9052-466B-1D08-DB6D409C81EF}"/>
              </a:ext>
            </a:extLst>
          </p:cNvPr>
          <p:cNvSpPr>
            <a:spLocks noGrp="1"/>
          </p:cNvSpPr>
          <p:nvPr>
            <p:ph type="sldNum" sz="quarter" idx="5"/>
          </p:nvPr>
        </p:nvSpPr>
        <p:spPr/>
        <p:txBody>
          <a:bodyPr/>
          <a:lstStyle/>
          <a:p>
            <a:fld id="{6790A356-235E-4389-9F5B-3C86A4475461}" type="slidenum">
              <a:rPr lang="en-GB" smtClean="0"/>
              <a:t>28</a:t>
            </a:fld>
            <a:endParaRPr lang="en-GB"/>
          </a:p>
        </p:txBody>
      </p:sp>
    </p:spTree>
    <p:extLst>
      <p:ext uri="{BB962C8B-B14F-4D97-AF65-F5344CB8AC3E}">
        <p14:creationId xmlns:p14="http://schemas.microsoft.com/office/powerpoint/2010/main" val="324477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1B82-8ADF-D52A-8C8A-DB5BB28D2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6D169-F924-F553-BCBE-E2758AE8A6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439427C-737F-09B5-58DC-C470D881F561}"/>
              </a:ext>
            </a:extLst>
          </p:cNvPr>
          <p:cNvSpPr>
            <a:spLocks noGrp="1"/>
          </p:cNvSpPr>
          <p:nvPr>
            <p:ph type="body" idx="1"/>
          </p:nvPr>
        </p:nvSpPr>
        <p:spPr/>
        <p:txBody>
          <a:bodyPr/>
          <a:lstStyle/>
          <a:p>
            <a:r>
              <a:rPr lang="en-GB" dirty="0"/>
              <a:t>Breck was a 14-year-old boy who was passionate about computing.</a:t>
            </a:r>
          </a:p>
          <a:p>
            <a:r>
              <a:rPr lang="en-GB" dirty="0"/>
              <a:t>Breck enjoyed playing games online with his friends from school.</a:t>
            </a:r>
          </a:p>
          <a:p>
            <a:r>
              <a:rPr lang="en-GB" dirty="0"/>
              <a:t>Whilst gaming with his friends, Breck crossed paths with an 18-year-old called Lewis.</a:t>
            </a:r>
          </a:p>
          <a:p>
            <a:r>
              <a:rPr lang="en-GB" dirty="0"/>
              <a:t>Lewis made up lies about his life to impress Breck and his friends.</a:t>
            </a:r>
          </a:p>
          <a:p>
            <a:r>
              <a:rPr lang="en-GB" dirty="0"/>
              <a:t>Lewis told Breck that he was a millionaire and that he could make Breck rich too through a computer software business that didn’t actually exist.</a:t>
            </a:r>
          </a:p>
          <a:p>
            <a:r>
              <a:rPr lang="en-GB" dirty="0"/>
              <a:t>Breck’s friends started to see through Lewis’ lies and stopped their communication with him, but Breck was being groomed by Lewis and believed everything he said, making Breck turn against his friends.</a:t>
            </a:r>
          </a:p>
          <a:p>
            <a:r>
              <a:rPr lang="en-GB" dirty="0"/>
              <a:t>Breck’s Mum became suspicious of Lewis and limited Breck’s access to his computer and electronics.</a:t>
            </a:r>
          </a:p>
          <a:p>
            <a:r>
              <a:rPr lang="en-GB" dirty="0"/>
              <a:t>Breck’s personality began to change and he became more secretive, keeping information from his family.</a:t>
            </a:r>
          </a:p>
          <a:p>
            <a:r>
              <a:rPr lang="en-GB" dirty="0"/>
              <a:t>Breck’s Mum raised her concerns to the police but nothing was done at the time.</a:t>
            </a:r>
          </a:p>
          <a:p>
            <a:r>
              <a:rPr lang="en-GB" dirty="0"/>
              <a:t>Unfortunately, one day Breck went to meet Lewis in person, but didn’t tell his family. Breck never returned home and lost his life that day at the hands of Lewis.</a:t>
            </a:r>
          </a:p>
          <a:p>
            <a:endParaRPr lang="en-GB" dirty="0"/>
          </a:p>
          <a:p>
            <a:endParaRPr lang="en-GB" dirty="0"/>
          </a:p>
        </p:txBody>
      </p:sp>
      <p:sp>
        <p:nvSpPr>
          <p:cNvPr id="4" name="Slide Number Placeholder 3">
            <a:extLst>
              <a:ext uri="{FF2B5EF4-FFF2-40B4-BE49-F238E27FC236}">
                <a16:creationId xmlns:a16="http://schemas.microsoft.com/office/drawing/2014/main" id="{AFA1C669-8DEB-B245-3A39-3F80B684C3CD}"/>
              </a:ext>
            </a:extLst>
          </p:cNvPr>
          <p:cNvSpPr>
            <a:spLocks noGrp="1"/>
          </p:cNvSpPr>
          <p:nvPr>
            <p:ph type="sldNum" sz="quarter" idx="5"/>
          </p:nvPr>
        </p:nvSpPr>
        <p:spPr/>
        <p:txBody>
          <a:bodyPr/>
          <a:lstStyle/>
          <a:p>
            <a:fld id="{6790A356-235E-4389-9F5B-3C86A4475461}" type="slidenum">
              <a:rPr lang="en-GB" smtClean="0"/>
              <a:t>29</a:t>
            </a:fld>
            <a:endParaRPr lang="en-GB"/>
          </a:p>
        </p:txBody>
      </p:sp>
    </p:spTree>
    <p:extLst>
      <p:ext uri="{BB962C8B-B14F-4D97-AF65-F5344CB8AC3E}">
        <p14:creationId xmlns:p14="http://schemas.microsoft.com/office/powerpoint/2010/main" val="2725846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4026F-093C-7553-9A6C-E2E3D62CB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F539E-ED74-7FE3-CE07-514EB77ECCC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42BCF8C-A609-7DBA-E330-0FF0CD5D04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DCDCDB-0929-ED7C-B319-EC5FD54EA48A}"/>
              </a:ext>
            </a:extLst>
          </p:cNvPr>
          <p:cNvSpPr>
            <a:spLocks noGrp="1"/>
          </p:cNvSpPr>
          <p:nvPr>
            <p:ph type="sldNum" sz="quarter" idx="5"/>
          </p:nvPr>
        </p:nvSpPr>
        <p:spPr/>
        <p:txBody>
          <a:bodyPr/>
          <a:lstStyle/>
          <a:p>
            <a:fld id="{6790A356-235E-4389-9F5B-3C86A4475461}" type="slidenum">
              <a:rPr lang="en-GB" smtClean="0"/>
              <a:t>30</a:t>
            </a:fld>
            <a:endParaRPr lang="en-GB"/>
          </a:p>
        </p:txBody>
      </p:sp>
    </p:spTree>
    <p:extLst>
      <p:ext uri="{BB962C8B-B14F-4D97-AF65-F5344CB8AC3E}">
        <p14:creationId xmlns:p14="http://schemas.microsoft.com/office/powerpoint/2010/main" val="314501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4</a:t>
            </a:fld>
            <a:endParaRPr lang="en-GB"/>
          </a:p>
        </p:txBody>
      </p:sp>
    </p:spTree>
    <p:extLst>
      <p:ext uri="{BB962C8B-B14F-4D97-AF65-F5344CB8AC3E}">
        <p14:creationId xmlns:p14="http://schemas.microsoft.com/office/powerpoint/2010/main" val="237524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0A356-235E-4389-9F5B-3C86A4475461}" type="slidenum">
              <a:rPr lang="en-GB" smtClean="0"/>
              <a:t>31</a:t>
            </a:fld>
            <a:endParaRPr lang="en-GB"/>
          </a:p>
        </p:txBody>
      </p:sp>
    </p:spTree>
    <p:extLst>
      <p:ext uri="{BB962C8B-B14F-4D97-AF65-F5344CB8AC3E}">
        <p14:creationId xmlns:p14="http://schemas.microsoft.com/office/powerpoint/2010/main" val="610036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0A356-235E-4389-9F5B-3C86A4475461}" type="slidenum">
              <a:rPr lang="en-GB" smtClean="0"/>
              <a:t>32</a:t>
            </a:fld>
            <a:endParaRPr lang="en-GB"/>
          </a:p>
        </p:txBody>
      </p:sp>
    </p:spTree>
    <p:extLst>
      <p:ext uri="{BB962C8B-B14F-4D97-AF65-F5344CB8AC3E}">
        <p14:creationId xmlns:p14="http://schemas.microsoft.com/office/powerpoint/2010/main" val="177793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DBC3-8DA2-1047-6306-2578800FA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ED6C9-2D29-78CC-6C07-B588E639A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4A02D-B667-D89E-F492-A14F4847BA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88E7CA-3ACD-6CAE-4514-79AB39712C65}"/>
              </a:ext>
            </a:extLst>
          </p:cNvPr>
          <p:cNvSpPr>
            <a:spLocks noGrp="1"/>
          </p:cNvSpPr>
          <p:nvPr>
            <p:ph type="sldNum" sz="quarter" idx="5"/>
          </p:nvPr>
        </p:nvSpPr>
        <p:spPr/>
        <p:txBody>
          <a:bodyPr/>
          <a:lstStyle/>
          <a:p>
            <a:fld id="{6790A356-235E-4389-9F5B-3C86A4475461}" type="slidenum">
              <a:rPr lang="en-GB" smtClean="0"/>
              <a:t>33</a:t>
            </a:fld>
            <a:endParaRPr lang="en-GB"/>
          </a:p>
        </p:txBody>
      </p:sp>
    </p:spTree>
    <p:extLst>
      <p:ext uri="{BB962C8B-B14F-4D97-AF65-F5344CB8AC3E}">
        <p14:creationId xmlns:p14="http://schemas.microsoft.com/office/powerpoint/2010/main" val="571838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294D9-9241-D402-602F-7B7377834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1AA9F-DEE6-8977-7476-36FC6CA10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C9A48-4AE8-1A29-B01E-215871A18B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18E76C-A003-E145-D649-92ECAB0A4877}"/>
              </a:ext>
            </a:extLst>
          </p:cNvPr>
          <p:cNvSpPr>
            <a:spLocks noGrp="1"/>
          </p:cNvSpPr>
          <p:nvPr>
            <p:ph type="sldNum" sz="quarter" idx="5"/>
          </p:nvPr>
        </p:nvSpPr>
        <p:spPr/>
        <p:txBody>
          <a:bodyPr/>
          <a:lstStyle/>
          <a:p>
            <a:fld id="{6790A356-235E-4389-9F5B-3C86A4475461}" type="slidenum">
              <a:rPr lang="en-GB" smtClean="0"/>
              <a:t>34</a:t>
            </a:fld>
            <a:endParaRPr lang="en-GB"/>
          </a:p>
        </p:txBody>
      </p:sp>
    </p:spTree>
    <p:extLst>
      <p:ext uri="{BB962C8B-B14F-4D97-AF65-F5344CB8AC3E}">
        <p14:creationId xmlns:p14="http://schemas.microsoft.com/office/powerpoint/2010/main" val="3576245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35</a:t>
            </a:fld>
            <a:endParaRPr lang="en-GB"/>
          </a:p>
        </p:txBody>
      </p:sp>
    </p:spTree>
    <p:extLst>
      <p:ext uri="{BB962C8B-B14F-4D97-AF65-F5344CB8AC3E}">
        <p14:creationId xmlns:p14="http://schemas.microsoft.com/office/powerpoint/2010/main" val="130882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0A356-235E-4389-9F5B-3C86A4475461}" type="slidenum">
              <a:rPr lang="en-GB" smtClean="0"/>
              <a:t>36</a:t>
            </a:fld>
            <a:endParaRPr lang="en-GB"/>
          </a:p>
        </p:txBody>
      </p:sp>
    </p:spTree>
    <p:extLst>
      <p:ext uri="{BB962C8B-B14F-4D97-AF65-F5344CB8AC3E}">
        <p14:creationId xmlns:p14="http://schemas.microsoft.com/office/powerpoint/2010/main" val="111984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D534B-CE7C-6521-7B08-F7AC3522E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4CD5D-3E73-CF08-7BCA-026889947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F7C7A-4B61-C79F-7A6F-2B0500C9DA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D4AF2D-DC23-86AC-7EB5-1F9D9BB27F94}"/>
              </a:ext>
            </a:extLst>
          </p:cNvPr>
          <p:cNvSpPr>
            <a:spLocks noGrp="1"/>
          </p:cNvSpPr>
          <p:nvPr>
            <p:ph type="sldNum" sz="quarter" idx="5"/>
          </p:nvPr>
        </p:nvSpPr>
        <p:spPr/>
        <p:txBody>
          <a:bodyPr/>
          <a:lstStyle/>
          <a:p>
            <a:fld id="{6790A356-235E-4389-9F5B-3C86A4475461}" type="slidenum">
              <a:rPr lang="en-GB" smtClean="0"/>
              <a:t>37</a:t>
            </a:fld>
            <a:endParaRPr lang="en-GB"/>
          </a:p>
        </p:txBody>
      </p:sp>
    </p:spTree>
    <p:extLst>
      <p:ext uri="{BB962C8B-B14F-4D97-AF65-F5344CB8AC3E}">
        <p14:creationId xmlns:p14="http://schemas.microsoft.com/office/powerpoint/2010/main" val="26207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15C1-6558-3B17-9FFB-2E6331D4F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8421E-FA73-61C7-B8FC-BBD0061D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B7325-0F3B-43A8-8C8F-1834605F7A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397F8D-67B0-69E9-74EC-8D22BAFC5CA1}"/>
              </a:ext>
            </a:extLst>
          </p:cNvPr>
          <p:cNvSpPr>
            <a:spLocks noGrp="1"/>
          </p:cNvSpPr>
          <p:nvPr>
            <p:ph type="sldNum" sz="quarter" idx="5"/>
          </p:nvPr>
        </p:nvSpPr>
        <p:spPr/>
        <p:txBody>
          <a:bodyPr/>
          <a:lstStyle/>
          <a:p>
            <a:fld id="{6790A356-235E-4389-9F5B-3C86A4475461}" type="slidenum">
              <a:rPr lang="en-GB" smtClean="0"/>
              <a:t>5</a:t>
            </a:fld>
            <a:endParaRPr lang="en-GB"/>
          </a:p>
        </p:txBody>
      </p:sp>
    </p:spTree>
    <p:extLst>
      <p:ext uri="{BB962C8B-B14F-4D97-AF65-F5344CB8AC3E}">
        <p14:creationId xmlns:p14="http://schemas.microsoft.com/office/powerpoint/2010/main" val="18487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15C1-6558-3B17-9FFB-2E6331D4F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8421E-FA73-61C7-B8FC-BBD0061D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B7325-0F3B-43A8-8C8F-1834605F7A33}"/>
              </a:ext>
            </a:extLst>
          </p:cNvPr>
          <p:cNvSpPr>
            <a:spLocks noGrp="1"/>
          </p:cNvSpPr>
          <p:nvPr>
            <p:ph type="body" idx="1"/>
          </p:nvPr>
        </p:nvSpPr>
        <p:spPr/>
        <p:txBody>
          <a:bodyPr/>
          <a:lstStyle/>
          <a:p>
            <a:r>
              <a:rPr lang="en-GB" dirty="0"/>
              <a:t>Charley had friends at school, but didn’t always feel like she would fit in.</a:t>
            </a:r>
          </a:p>
          <a:p>
            <a:r>
              <a:rPr lang="en-GB" dirty="0"/>
              <a:t>Charley started an Instagram page as a fan page for her favourite band which allowed her to make friends with other people with similar interests.</a:t>
            </a:r>
          </a:p>
          <a:p>
            <a:r>
              <a:rPr lang="en-GB" dirty="0"/>
              <a:t>Charley said that when other children at school found her Instagram page they started to be unkind.</a:t>
            </a:r>
          </a:p>
          <a:p>
            <a:r>
              <a:rPr lang="en-GB" dirty="0"/>
              <a:t>Charley was called names such as “emo” and “fat”. She was also told to go and die and to cut herself.</a:t>
            </a:r>
          </a:p>
          <a:p>
            <a:r>
              <a:rPr lang="en-GB" dirty="0"/>
              <a:t>Charley found that people made fake accounts just to give her online abuse about how she looked and how she acted.</a:t>
            </a:r>
          </a:p>
          <a:p>
            <a:r>
              <a:rPr lang="en-GB" dirty="0"/>
              <a:t>Charley was bullied online by people she went to school with but also total strangers.</a:t>
            </a:r>
          </a:p>
          <a:p>
            <a:r>
              <a:rPr lang="en-GB" dirty="0"/>
              <a:t>Some days, Charley found it very hard to go into school due to the bullying she suffered.</a:t>
            </a:r>
          </a:p>
          <a:p>
            <a:r>
              <a:rPr lang="en-GB" dirty="0"/>
              <a:t>Charley didn’t feel like she could talk to anyone about it. She didn’t dare speak to school or her parents about it.</a:t>
            </a:r>
          </a:p>
          <a:p>
            <a:r>
              <a:rPr lang="en-GB" dirty="0"/>
              <a:t>Charley is now 18 and says she still sees day to day how the bullying affected her – she feels self-conscious and worries about others thoughts and judgements on her. </a:t>
            </a:r>
          </a:p>
          <a:p>
            <a:r>
              <a:rPr lang="en-GB" dirty="0"/>
              <a:t>Charley wants to make people realise that words hurt and the impact they can have, even when written online rather than face to face.</a:t>
            </a:r>
          </a:p>
        </p:txBody>
      </p:sp>
      <p:sp>
        <p:nvSpPr>
          <p:cNvPr id="4" name="Slide Number Placeholder 3">
            <a:extLst>
              <a:ext uri="{FF2B5EF4-FFF2-40B4-BE49-F238E27FC236}">
                <a16:creationId xmlns:a16="http://schemas.microsoft.com/office/drawing/2014/main" id="{A9397F8D-67B0-69E9-74EC-8D22BAFC5CA1}"/>
              </a:ext>
            </a:extLst>
          </p:cNvPr>
          <p:cNvSpPr>
            <a:spLocks noGrp="1"/>
          </p:cNvSpPr>
          <p:nvPr>
            <p:ph type="sldNum" sz="quarter" idx="5"/>
          </p:nvPr>
        </p:nvSpPr>
        <p:spPr/>
        <p:txBody>
          <a:bodyPr/>
          <a:lstStyle/>
          <a:p>
            <a:fld id="{6790A356-235E-4389-9F5B-3C86A4475461}" type="slidenum">
              <a:rPr lang="en-GB" smtClean="0"/>
              <a:t>6</a:t>
            </a:fld>
            <a:endParaRPr lang="en-GB"/>
          </a:p>
        </p:txBody>
      </p:sp>
    </p:spTree>
    <p:extLst>
      <p:ext uri="{BB962C8B-B14F-4D97-AF65-F5344CB8AC3E}">
        <p14:creationId xmlns:p14="http://schemas.microsoft.com/office/powerpoint/2010/main" val="1848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0A356-235E-4389-9F5B-3C86A4475461}" type="slidenum">
              <a:rPr lang="en-GB" smtClean="0"/>
              <a:t>7</a:t>
            </a:fld>
            <a:endParaRPr lang="en-GB"/>
          </a:p>
        </p:txBody>
      </p:sp>
    </p:spTree>
    <p:extLst>
      <p:ext uri="{BB962C8B-B14F-4D97-AF65-F5344CB8AC3E}">
        <p14:creationId xmlns:p14="http://schemas.microsoft.com/office/powerpoint/2010/main" val="177793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43957-2068-8FBD-C15A-3BB210402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F46AE-8D76-A421-9565-E3DA35096A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A20422-C22A-4757-62AE-20B40661F9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D499AF-ECDD-35BD-5C67-4503D0489A80}"/>
              </a:ext>
            </a:extLst>
          </p:cNvPr>
          <p:cNvSpPr>
            <a:spLocks noGrp="1"/>
          </p:cNvSpPr>
          <p:nvPr>
            <p:ph type="sldNum" sz="quarter" idx="5"/>
          </p:nvPr>
        </p:nvSpPr>
        <p:spPr/>
        <p:txBody>
          <a:bodyPr/>
          <a:lstStyle/>
          <a:p>
            <a:fld id="{6790A356-235E-4389-9F5B-3C86A4475461}" type="slidenum">
              <a:rPr lang="en-GB" smtClean="0"/>
              <a:t>8</a:t>
            </a:fld>
            <a:endParaRPr lang="en-GB"/>
          </a:p>
        </p:txBody>
      </p:sp>
    </p:spTree>
    <p:extLst>
      <p:ext uri="{BB962C8B-B14F-4D97-AF65-F5344CB8AC3E}">
        <p14:creationId xmlns:p14="http://schemas.microsoft.com/office/powerpoint/2010/main" val="423708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0A356-235E-4389-9F5B-3C86A4475461}" type="slidenum">
              <a:rPr lang="en-GB" smtClean="0"/>
              <a:t>9</a:t>
            </a:fld>
            <a:endParaRPr lang="en-GB"/>
          </a:p>
        </p:txBody>
      </p:sp>
    </p:spTree>
    <p:extLst>
      <p:ext uri="{BB962C8B-B14F-4D97-AF65-F5344CB8AC3E}">
        <p14:creationId xmlns:p14="http://schemas.microsoft.com/office/powerpoint/2010/main" val="66784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DBA7-CDFA-9937-3688-1F9E12D93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C96C1-BC8F-BAD7-FC2A-82E8E81BE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64505-ED84-7CE9-B444-498EC326FA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C9C387-4AA3-3193-1536-2008C4E0849B}"/>
              </a:ext>
            </a:extLst>
          </p:cNvPr>
          <p:cNvSpPr>
            <a:spLocks noGrp="1"/>
          </p:cNvSpPr>
          <p:nvPr>
            <p:ph type="sldNum" sz="quarter" idx="5"/>
          </p:nvPr>
        </p:nvSpPr>
        <p:spPr/>
        <p:txBody>
          <a:bodyPr/>
          <a:lstStyle/>
          <a:p>
            <a:fld id="{6790A356-235E-4389-9F5B-3C86A4475461}" type="slidenum">
              <a:rPr lang="en-GB" smtClean="0"/>
              <a:t>10</a:t>
            </a:fld>
            <a:endParaRPr lang="en-GB"/>
          </a:p>
        </p:txBody>
      </p:sp>
    </p:spTree>
    <p:extLst>
      <p:ext uri="{BB962C8B-B14F-4D97-AF65-F5344CB8AC3E}">
        <p14:creationId xmlns:p14="http://schemas.microsoft.com/office/powerpoint/2010/main" val="2750965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twitter.com/kpmguk" TargetMode="External"/><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youtube.com/user/KPMGUK" TargetMode="External"/><Relationship Id="rId4" Type="http://schemas.openxmlformats.org/officeDocument/2006/relationships/image" Target="../media/image2.svg"/><Relationship Id="rId9" Type="http://schemas.openxmlformats.org/officeDocument/2006/relationships/hyperlink" Target="https://www.linkedin.com/company/1080"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twitter.com/kpmguk" TargetMode="External"/><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youtube.com/user/KPMGUK" TargetMode="External"/><Relationship Id="rId4" Type="http://schemas.openxmlformats.org/officeDocument/2006/relationships/image" Target="../media/image8.svg"/><Relationship Id="rId9" Type="http://schemas.openxmlformats.org/officeDocument/2006/relationships/hyperlink" Target="https://www.linkedin.com/company/1080"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Left Horizontal Window_KPMG Blue">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680A8EA-2B0E-411E-90AD-02F7AF47674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4" name="Rectangle 3">
            <a:extLst>
              <a:ext uri="{FF2B5EF4-FFF2-40B4-BE49-F238E27FC236}">
                <a16:creationId xmlns:a16="http://schemas.microsoft.com/office/drawing/2014/main" id="{1E96C774-8B31-4EC8-BF6C-ACF71C2F0C15}"/>
              </a:ext>
              <a:ext uri="{C183D7F6-B498-43B3-948B-1728B52AA6E4}">
                <adec:decorative xmlns:adec="http://schemas.microsoft.com/office/drawing/2017/decorative" val="1"/>
              </a:ext>
            </a:extLst>
          </p:cNvPr>
          <p:cNvSpPr>
            <a:spLocks noChangeAspect="1"/>
          </p:cNvSpPr>
          <p:nvPr/>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394747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Shape 8">
            <a:extLst>
              <a:ext uri="{FF2B5EF4-FFF2-40B4-BE49-F238E27FC236}">
                <a16:creationId xmlns:a16="http://schemas.microsoft.com/office/drawing/2014/main" id="{FEACBC9C-FDC2-4718-A261-6371F0F60DE3}"/>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p:custDataLst>
              <p:tags r:id="rId1"/>
            </p:custDataLst>
          </p:nvPr>
        </p:nvSpPr>
        <p:spPr>
          <a:xfrm>
            <a:off x="8813800" y="6295536"/>
            <a:ext cx="2020193"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147A601A-3AE8-4889-A026-9740E00CCFBB}"/>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0" name="TextBox 9">
            <a:extLst>
              <a:ext uri="{FF2B5EF4-FFF2-40B4-BE49-F238E27FC236}">
                <a16:creationId xmlns:a16="http://schemas.microsoft.com/office/drawing/2014/main" id="{B339DC52-BE5A-4DB1-A59B-9DD871F00820}"/>
              </a:ext>
              <a:ext uri="{C183D7F6-B498-43B3-948B-1728B52AA6E4}">
                <adec:decorative xmlns:adec="http://schemas.microsoft.com/office/drawing/2017/decorative" val="0"/>
              </a:ext>
            </a:extLst>
          </p:cNvPr>
          <p:cNvSpPr txBox="1"/>
          <p:nvPr>
            <p:custDataLst>
              <p:tags r:id="rId2"/>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Tree>
    <p:extLst>
      <p:ext uri="{BB962C8B-B14F-4D97-AF65-F5344CB8AC3E}">
        <p14:creationId xmlns:p14="http://schemas.microsoft.com/office/powerpoint/2010/main" val="2447444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1120703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Dots Backgroun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EEC945-E4D9-4211-8685-EED9F66186F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9259" t="48466"/>
          <a:stretch/>
        </p:blipFill>
        <p:spPr>
          <a:xfrm>
            <a:off x="0" y="0"/>
            <a:ext cx="1100413" cy="1117601"/>
          </a:xfrm>
          <a:prstGeom prst="rect">
            <a:avLst/>
          </a:prstGeom>
        </p:spPr>
      </p:pic>
    </p:spTree>
    <p:extLst>
      <p:ext uri="{BB962C8B-B14F-4D97-AF65-F5344CB8AC3E}">
        <p14:creationId xmlns:p14="http://schemas.microsoft.com/office/powerpoint/2010/main" val="18945006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_White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F23CD-F8EA-8441-AD79-9D00580C31AD}"/>
              </a:ext>
            </a:extLst>
          </p:cNvPr>
          <p:cNvSpPr txBox="1"/>
          <p:nvPr/>
        </p:nvSpPr>
        <p:spPr>
          <a:xfrm>
            <a:off x="3036711" y="6462889"/>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E41D920C-B0EE-4B4A-A916-40A9D702B0EA}"/>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1100" b="0" i="0">
                <a:solidFill>
                  <a:schemeClr val="accent2"/>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59079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D74E-5E97-4948-A11F-EF01A0F026C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119E737C-7711-4FB3-807D-EF44F5403C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0C9D5231-FA17-2D83-DC8C-9503915E128A}"/>
              </a:ext>
            </a:extLst>
          </p:cNvPr>
          <p:cNvSpPr>
            <a:spLocks noGrp="1"/>
          </p:cNvSpPr>
          <p:nvPr>
            <p:ph type="sldNum" sz="quarter" idx="4"/>
          </p:nvPr>
        </p:nvSpPr>
        <p:spPr>
          <a:xfrm>
            <a:off x="11195438" y="6398340"/>
            <a:ext cx="517186" cy="296633"/>
          </a:xfrm>
          <a:prstGeom prst="rect">
            <a:avLst/>
          </a:prstGeom>
        </p:spPr>
        <p:txBody>
          <a:bodyPr vert="horz" lIns="0" tIns="0" rIns="0" bIns="0" rtlCol="0" anchor="ctr" anchorCtr="0"/>
          <a:lstStyle>
            <a:lvl1pPr algn="r">
              <a:defRPr sz="1050" b="0" i="0">
                <a:solidFill>
                  <a:schemeClr val="bg1"/>
                </a:solidFill>
                <a:latin typeface="Montserrat" pitchFamily="2" charset="77"/>
                <a:ea typeface="Montserrat" pitchFamily="2" charset="77"/>
                <a:cs typeface="Montserrat" pitchFamily="2" charset="77"/>
              </a:defRPr>
            </a:lvl1pPr>
          </a:lstStyle>
          <a:p>
            <a:fld id="{F3429380-B610-488F-8539-A82AA24A2D51}" type="slidenum">
              <a:rPr lang="en-GB" smtClean="0"/>
              <a:t>‹#›</a:t>
            </a:fld>
            <a:endParaRPr lang="en-GB"/>
          </a:p>
        </p:txBody>
      </p:sp>
    </p:spTree>
    <p:extLst>
      <p:ext uri="{BB962C8B-B14F-4D97-AF65-F5344CB8AC3E}">
        <p14:creationId xmlns:p14="http://schemas.microsoft.com/office/powerpoint/2010/main" val="15139591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OVER #1">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68FF0E-FFE2-B873-225F-A66253371D0A}"/>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B1A177-E405-3404-9389-FAE9DC5B3493}"/>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2" name="TextBox 11">
            <a:extLst>
              <a:ext uri="{FF2B5EF4-FFF2-40B4-BE49-F238E27FC236}">
                <a16:creationId xmlns:a16="http://schemas.microsoft.com/office/drawing/2014/main" id="{31E257E1-7181-2D10-F879-A0952924499E}"/>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cxnSp>
        <p:nvCxnSpPr>
          <p:cNvPr id="15" name="Straight Connector 14">
            <a:extLst>
              <a:ext uri="{FF2B5EF4-FFF2-40B4-BE49-F238E27FC236}">
                <a16:creationId xmlns:a16="http://schemas.microsoft.com/office/drawing/2014/main" id="{A3DC3CC7-AEE9-4764-21D3-CA2A427A0E3C}"/>
              </a:ext>
            </a:extLst>
          </p:cNvPr>
          <p:cNvCxnSpPr>
            <a:cxnSpLocks/>
          </p:cNvCxnSpPr>
          <p:nvPr/>
        </p:nvCxnSpPr>
        <p:spPr>
          <a:xfrm>
            <a:off x="2448740" y="6240662"/>
            <a:ext cx="0" cy="4701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8">
            <a:extLst>
              <a:ext uri="{FF2B5EF4-FFF2-40B4-BE49-F238E27FC236}">
                <a16:creationId xmlns:a16="http://schemas.microsoft.com/office/drawing/2014/main" id="{2106340A-C434-962D-5FD1-2D47D368C52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5" y="6233291"/>
            <a:ext cx="1740063" cy="521746"/>
          </a:xfrm>
          <a:prstGeom prst="rect">
            <a:avLst/>
          </a:prstGeom>
        </p:spPr>
      </p:pic>
      <p:pic>
        <p:nvPicPr>
          <p:cNvPr id="17" name="Graphic 16">
            <a:extLst>
              <a:ext uri="{FF2B5EF4-FFF2-40B4-BE49-F238E27FC236}">
                <a16:creationId xmlns:a16="http://schemas.microsoft.com/office/drawing/2014/main" id="{BB7F8FAB-13C0-5CB3-80DD-E10A3FAA7D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3057" y="6434584"/>
            <a:ext cx="1025710" cy="321730"/>
          </a:xfrm>
          <a:prstGeom prst="rect">
            <a:avLst/>
          </a:prstGeom>
        </p:spPr>
      </p:pic>
      <p:sp>
        <p:nvSpPr>
          <p:cNvPr id="19" name="Slide Number Placeholder 5">
            <a:extLst>
              <a:ext uri="{FF2B5EF4-FFF2-40B4-BE49-F238E27FC236}">
                <a16:creationId xmlns:a16="http://schemas.microsoft.com/office/drawing/2014/main" id="{2AE55D7A-E6AA-0361-7137-835E938086FF}"/>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
        <p:nvSpPr>
          <p:cNvPr id="20" name="TextBox 19">
            <a:extLst>
              <a:ext uri="{FF2B5EF4-FFF2-40B4-BE49-F238E27FC236}">
                <a16:creationId xmlns:a16="http://schemas.microsoft.com/office/drawing/2014/main" id="{BA02EF68-D772-7A0C-1E42-B87C1870B8E0}"/>
              </a:ext>
            </a:extLst>
          </p:cNvPr>
          <p:cNvSpPr txBox="1"/>
          <p:nvPr/>
        </p:nvSpPr>
        <p:spPr>
          <a:xfrm>
            <a:off x="2580820" y="6208930"/>
            <a:ext cx="1395195" cy="184666"/>
          </a:xfrm>
          <a:prstGeom prst="rect">
            <a:avLst/>
          </a:prstGeom>
          <a:noFill/>
        </p:spPr>
        <p:txBody>
          <a:bodyPr wrap="square">
            <a:spAutoFit/>
          </a:bodyPr>
          <a:lstStyle/>
          <a:p>
            <a:pPr algn="l"/>
            <a:r>
              <a:rPr lang="en-US" sz="600" dirty="0">
                <a:solidFill>
                  <a:schemeClr val="bg1"/>
                </a:solidFill>
                <a:latin typeface="Montserrat" pitchFamily="2" charset="77"/>
              </a:rPr>
              <a:t>In partnership with</a:t>
            </a:r>
          </a:p>
        </p:txBody>
      </p:sp>
    </p:spTree>
    <p:extLst>
      <p:ext uri="{BB962C8B-B14F-4D97-AF65-F5344CB8AC3E}">
        <p14:creationId xmlns:p14="http://schemas.microsoft.com/office/powerpoint/2010/main" val="26133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1_COVER #1">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44F16A-433B-ABBA-33D0-B50777FABB50}"/>
              </a:ext>
            </a:extLst>
          </p:cNvPr>
          <p:cNvPicPr>
            <a:picLocks noChangeAspect="1"/>
          </p:cNvPicPr>
          <p:nvPr/>
        </p:nvPicPr>
        <p:blipFill>
          <a:blip r:embed="rId2">
            <a:alphaModFix amt="11000"/>
            <a:extLst>
              <a:ext uri="{28A0092B-C50C-407E-A947-70E740481C1C}">
                <a14:useLocalDpi xmlns:a14="http://schemas.microsoft.com/office/drawing/2010/main" val="0"/>
              </a:ext>
            </a:extLst>
          </a:blip>
          <a:srcRect/>
          <a:stretch/>
        </p:blipFill>
        <p:spPr>
          <a:xfrm>
            <a:off x="0" y="3722"/>
            <a:ext cx="12198626" cy="6854276"/>
          </a:xfrm>
          <a:prstGeom prst="rect">
            <a:avLst/>
          </a:prstGeom>
        </p:spPr>
      </p:pic>
      <p:sp>
        <p:nvSpPr>
          <p:cNvPr id="3" name="Rectangle 2">
            <a:extLst>
              <a:ext uri="{FF2B5EF4-FFF2-40B4-BE49-F238E27FC236}">
                <a16:creationId xmlns:a16="http://schemas.microsoft.com/office/drawing/2014/main" id="{130FE3A9-E56F-647B-A4AA-043C2F3BB3AC}"/>
              </a:ext>
            </a:extLst>
          </p:cNvPr>
          <p:cNvSpPr/>
          <p:nvPr/>
        </p:nvSpPr>
        <p:spPr>
          <a:xfrm>
            <a:off x="0" y="2464904"/>
            <a:ext cx="12198626" cy="4389374"/>
          </a:xfrm>
          <a:prstGeom prst="rect">
            <a:avLst/>
          </a:prstGeom>
          <a:gradFill>
            <a:gsLst>
              <a:gs pos="20000">
                <a:srgbClr val="004B50">
                  <a:alpha val="0"/>
                </a:srgbClr>
              </a:gs>
              <a:gs pos="64000">
                <a:srgbClr val="004B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l"/>
            <a:endParaRPr lang="en-US" sz="1200" dirty="0" err="1">
              <a:latin typeface="Montserrat Light" pitchFamily="2" charset="77"/>
            </a:endParaRPr>
          </a:p>
        </p:txBody>
      </p:sp>
      <p:cxnSp>
        <p:nvCxnSpPr>
          <p:cNvPr id="10" name="Straight Connector 9">
            <a:extLst>
              <a:ext uri="{FF2B5EF4-FFF2-40B4-BE49-F238E27FC236}">
                <a16:creationId xmlns:a16="http://schemas.microsoft.com/office/drawing/2014/main" id="{7568FF0E-FFE2-B873-225F-A66253371D0A}"/>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B1A177-E405-3404-9389-FAE9DC5B3493}"/>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2" name="TextBox 11">
            <a:extLst>
              <a:ext uri="{FF2B5EF4-FFF2-40B4-BE49-F238E27FC236}">
                <a16:creationId xmlns:a16="http://schemas.microsoft.com/office/drawing/2014/main" id="{31E257E1-7181-2D10-F879-A0952924499E}"/>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cxnSp>
        <p:nvCxnSpPr>
          <p:cNvPr id="15" name="Straight Connector 14">
            <a:extLst>
              <a:ext uri="{FF2B5EF4-FFF2-40B4-BE49-F238E27FC236}">
                <a16:creationId xmlns:a16="http://schemas.microsoft.com/office/drawing/2014/main" id="{A3DC3CC7-AEE9-4764-21D3-CA2A427A0E3C}"/>
              </a:ext>
            </a:extLst>
          </p:cNvPr>
          <p:cNvCxnSpPr>
            <a:cxnSpLocks/>
          </p:cNvCxnSpPr>
          <p:nvPr/>
        </p:nvCxnSpPr>
        <p:spPr>
          <a:xfrm>
            <a:off x="2448740" y="6240662"/>
            <a:ext cx="0" cy="4701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8">
            <a:extLst>
              <a:ext uri="{FF2B5EF4-FFF2-40B4-BE49-F238E27FC236}">
                <a16:creationId xmlns:a16="http://schemas.microsoft.com/office/drawing/2014/main" id="{2106340A-C434-962D-5FD1-2D47D368C52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345" y="6233291"/>
            <a:ext cx="1740063" cy="521746"/>
          </a:xfrm>
          <a:prstGeom prst="rect">
            <a:avLst/>
          </a:prstGeom>
        </p:spPr>
      </p:pic>
      <p:pic>
        <p:nvPicPr>
          <p:cNvPr id="17" name="Graphic 16">
            <a:extLst>
              <a:ext uri="{FF2B5EF4-FFF2-40B4-BE49-F238E27FC236}">
                <a16:creationId xmlns:a16="http://schemas.microsoft.com/office/drawing/2014/main" id="{BB7F8FAB-13C0-5CB3-80DD-E10A3FAA7D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3057" y="6434584"/>
            <a:ext cx="1025710" cy="321730"/>
          </a:xfrm>
          <a:prstGeom prst="rect">
            <a:avLst/>
          </a:prstGeom>
        </p:spPr>
      </p:pic>
      <p:sp>
        <p:nvSpPr>
          <p:cNvPr id="19" name="Slide Number Placeholder 5">
            <a:extLst>
              <a:ext uri="{FF2B5EF4-FFF2-40B4-BE49-F238E27FC236}">
                <a16:creationId xmlns:a16="http://schemas.microsoft.com/office/drawing/2014/main" id="{2AE55D7A-E6AA-0361-7137-835E938086FF}"/>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
        <p:nvSpPr>
          <p:cNvPr id="20" name="TextBox 19">
            <a:extLst>
              <a:ext uri="{FF2B5EF4-FFF2-40B4-BE49-F238E27FC236}">
                <a16:creationId xmlns:a16="http://schemas.microsoft.com/office/drawing/2014/main" id="{BA02EF68-D772-7A0C-1E42-B87C1870B8E0}"/>
              </a:ext>
            </a:extLst>
          </p:cNvPr>
          <p:cNvSpPr txBox="1"/>
          <p:nvPr/>
        </p:nvSpPr>
        <p:spPr>
          <a:xfrm>
            <a:off x="2580820" y="6208930"/>
            <a:ext cx="1395195" cy="184666"/>
          </a:xfrm>
          <a:prstGeom prst="rect">
            <a:avLst/>
          </a:prstGeom>
          <a:noFill/>
        </p:spPr>
        <p:txBody>
          <a:bodyPr wrap="square">
            <a:spAutoFit/>
          </a:bodyPr>
          <a:lstStyle/>
          <a:p>
            <a:pPr algn="l"/>
            <a:r>
              <a:rPr lang="en-US" sz="600" dirty="0">
                <a:solidFill>
                  <a:schemeClr val="bg1"/>
                </a:solidFill>
                <a:latin typeface="Montserrat" pitchFamily="2" charset="77"/>
              </a:rPr>
              <a:t>In partnership with</a:t>
            </a:r>
          </a:p>
        </p:txBody>
      </p:sp>
    </p:spTree>
    <p:extLst>
      <p:ext uri="{BB962C8B-B14F-4D97-AF65-F5344CB8AC3E}">
        <p14:creationId xmlns:p14="http://schemas.microsoft.com/office/powerpoint/2010/main" val="7290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3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pic>
        <p:nvPicPr>
          <p:cNvPr id="18" name="Content Placeholder 6">
            <a:extLst>
              <a:ext uri="{FF2B5EF4-FFF2-40B4-BE49-F238E27FC236}">
                <a16:creationId xmlns:a16="http://schemas.microsoft.com/office/drawing/2014/main" id="{9D8E154B-D7CB-9044-8546-162BE2EC70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10" name="Picture 9">
            <a:extLst>
              <a:ext uri="{FF2B5EF4-FFF2-40B4-BE49-F238E27FC236}">
                <a16:creationId xmlns:a16="http://schemas.microsoft.com/office/drawing/2014/main" id="{5B00D184-2BF6-5843-9112-69360FAC8F26}"/>
              </a:ext>
            </a:extLst>
          </p:cNvPr>
          <p:cNvPicPr>
            <a:picLocks noChangeAspect="1"/>
          </p:cNvPicPr>
          <p:nvPr/>
        </p:nvPicPr>
        <p:blipFill>
          <a:blip r:embed="rId3"/>
          <a:srcRect/>
          <a:stretch/>
        </p:blipFill>
        <p:spPr>
          <a:xfrm>
            <a:off x="3288934" y="2587538"/>
            <a:ext cx="5602935" cy="1674289"/>
          </a:xfrm>
          <a:prstGeom prst="rect">
            <a:avLst/>
          </a:prstGeom>
        </p:spPr>
      </p:pic>
      <p:pic>
        <p:nvPicPr>
          <p:cNvPr id="4" name="Content Placeholder 6">
            <a:extLst>
              <a:ext uri="{FF2B5EF4-FFF2-40B4-BE49-F238E27FC236}">
                <a16:creationId xmlns:a16="http://schemas.microsoft.com/office/drawing/2014/main" id="{DEFCC4A3-14DE-46F9-A710-46FA8681E3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5" name="Picture 4">
            <a:extLst>
              <a:ext uri="{FF2B5EF4-FFF2-40B4-BE49-F238E27FC236}">
                <a16:creationId xmlns:a16="http://schemas.microsoft.com/office/drawing/2014/main" id="{FD3C52C0-23E4-49F2-BAB1-E76E0FC9B095}"/>
              </a:ext>
            </a:extLst>
          </p:cNvPr>
          <p:cNvPicPr>
            <a:picLocks noChangeAspect="1"/>
          </p:cNvPicPr>
          <p:nvPr/>
        </p:nvPicPr>
        <p:blipFill>
          <a:blip r:embed="rId3"/>
          <a:srcRect/>
          <a:stretch/>
        </p:blipFill>
        <p:spPr>
          <a:xfrm>
            <a:off x="3288934" y="2587538"/>
            <a:ext cx="5602935" cy="1674289"/>
          </a:xfrm>
          <a:prstGeom prst="rect">
            <a:avLst/>
          </a:prstGeom>
        </p:spPr>
      </p:pic>
    </p:spTree>
    <p:extLst>
      <p:ext uri="{BB962C8B-B14F-4D97-AF65-F5344CB8AC3E}">
        <p14:creationId xmlns:p14="http://schemas.microsoft.com/office/powerpoint/2010/main" val="18763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FRONT COVER #1">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45DB2-3B4E-F940-B7B4-45D45659D5F7}"/>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3" name="TextBox 12">
            <a:extLst>
              <a:ext uri="{FF2B5EF4-FFF2-40B4-BE49-F238E27FC236}">
                <a16:creationId xmlns:a16="http://schemas.microsoft.com/office/drawing/2014/main" id="{9A632464-13DD-4F09-B1F4-21A385C66AC6}"/>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6" name="Title 1">
            <a:extLst>
              <a:ext uri="{FF2B5EF4-FFF2-40B4-BE49-F238E27FC236}">
                <a16:creationId xmlns:a16="http://schemas.microsoft.com/office/drawing/2014/main" id="{BC037B10-E431-1549-BA8B-2D7535F9BEEE}"/>
              </a:ext>
            </a:extLst>
          </p:cNvPr>
          <p:cNvSpPr>
            <a:spLocks noGrp="1"/>
          </p:cNvSpPr>
          <p:nvPr>
            <p:ph type="ctrTitle" hasCustomPrompt="1"/>
          </p:nvPr>
        </p:nvSpPr>
        <p:spPr>
          <a:xfrm>
            <a:off x="488876" y="1981442"/>
            <a:ext cx="6768752" cy="1715778"/>
          </a:xfrm>
          <a:prstGeom prst="rect">
            <a:avLst/>
          </a:prstGeom>
        </p:spPr>
        <p:txBody>
          <a:bodyPr lIns="0" tIns="0" rIns="0" bIns="0" anchor="t" anchorCtr="0">
            <a:noAutofit/>
          </a:bodyPr>
          <a:lstStyle>
            <a:lvl1pPr algn="l">
              <a:lnSpc>
                <a:spcPct val="85000"/>
              </a:lnSpc>
              <a:defRPr sz="6600" b="0" i="0" spc="-100" baseline="0">
                <a:solidFill>
                  <a:schemeClr val="bg2"/>
                </a:solidFill>
                <a:latin typeface="Montserrat Light" pitchFamily="2" charset="77"/>
                <a:ea typeface="Montserrat Light" pitchFamily="2" charset="77"/>
                <a:cs typeface="Montserrat Light" pitchFamily="2" charset="77"/>
              </a:defRPr>
            </a:lvl1pPr>
          </a:lstStyle>
          <a:p>
            <a:r>
              <a:rPr lang="en-GB"/>
              <a:t>Presentation title goes here</a:t>
            </a:r>
            <a:endParaRPr lang="en-US"/>
          </a:p>
        </p:txBody>
      </p:sp>
      <p:sp>
        <p:nvSpPr>
          <p:cNvPr id="17" name="Subtitle 2">
            <a:extLst>
              <a:ext uri="{FF2B5EF4-FFF2-40B4-BE49-F238E27FC236}">
                <a16:creationId xmlns:a16="http://schemas.microsoft.com/office/drawing/2014/main" id="{2E0D8460-A559-9F4B-B7CC-1581FCE6CE11}"/>
              </a:ext>
            </a:extLst>
          </p:cNvPr>
          <p:cNvSpPr>
            <a:spLocks noGrp="1"/>
          </p:cNvSpPr>
          <p:nvPr>
            <p:ph type="subTitle" idx="1" hasCustomPrompt="1"/>
          </p:nvPr>
        </p:nvSpPr>
        <p:spPr>
          <a:xfrm>
            <a:off x="488876" y="3789863"/>
            <a:ext cx="6768752" cy="426186"/>
          </a:xfrm>
          <a:prstGeom prst="rect">
            <a:avLst/>
          </a:prstGeom>
        </p:spPr>
        <p:txBody>
          <a:bodyPr lIns="0" tIns="0" rIns="0" bIns="0">
            <a:noAutofit/>
          </a:bodyPr>
          <a:lstStyle>
            <a:lvl1pPr marL="0" indent="0" algn="l">
              <a:buNone/>
              <a:defRPr sz="24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18" name="Text Placeholder 10">
            <a:extLst>
              <a:ext uri="{FF2B5EF4-FFF2-40B4-BE49-F238E27FC236}">
                <a16:creationId xmlns:a16="http://schemas.microsoft.com/office/drawing/2014/main" id="{5719DDC9-9D03-F04B-BD6C-670FC2D09BA0}"/>
              </a:ext>
            </a:extLst>
          </p:cNvPr>
          <p:cNvSpPr>
            <a:spLocks noGrp="1"/>
          </p:cNvSpPr>
          <p:nvPr>
            <p:ph type="body" sz="quarter" idx="10" hasCustomPrompt="1"/>
          </p:nvPr>
        </p:nvSpPr>
        <p:spPr>
          <a:xfrm>
            <a:off x="488876" y="4179651"/>
            <a:ext cx="2808312" cy="294557"/>
          </a:xfrm>
          <a:prstGeom prst="rect">
            <a:avLst/>
          </a:prstGeom>
        </p:spPr>
        <p:txBody>
          <a:bodyPr lIns="0"/>
          <a:lstStyle>
            <a:lvl1pPr algn="l">
              <a:buNone/>
              <a:defRPr sz="1400" b="0" i="0">
                <a:solidFill>
                  <a:schemeClr val="tx1"/>
                </a:solidFill>
                <a:latin typeface="Montserrat ExtraLight"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sp>
        <p:nvSpPr>
          <p:cNvPr id="2" name="TextBox 1">
            <a:extLst>
              <a:ext uri="{FF2B5EF4-FFF2-40B4-BE49-F238E27FC236}">
                <a16:creationId xmlns:a16="http://schemas.microsoft.com/office/drawing/2014/main" id="{99D5D79B-4DE8-2545-AB2B-198C97677D84}"/>
              </a:ext>
            </a:extLst>
          </p:cNvPr>
          <p:cNvSpPr txBox="1"/>
          <p:nvPr/>
        </p:nvSpPr>
        <p:spPr>
          <a:xfrm>
            <a:off x="853440" y="6350000"/>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4" name="TextBox 3">
            <a:extLst>
              <a:ext uri="{FF2B5EF4-FFF2-40B4-BE49-F238E27FC236}">
                <a16:creationId xmlns:a16="http://schemas.microsoft.com/office/drawing/2014/main" id="{01BB8F78-013C-7441-8F20-5339DC1477DA}"/>
              </a:ext>
            </a:extLst>
          </p:cNvPr>
          <p:cNvSpPr txBox="1"/>
          <p:nvPr/>
        </p:nvSpPr>
        <p:spPr>
          <a:xfrm>
            <a:off x="11093986" y="6488935"/>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5" name="Slide Number Placeholder 5">
            <a:extLst>
              <a:ext uri="{FF2B5EF4-FFF2-40B4-BE49-F238E27FC236}">
                <a16:creationId xmlns:a16="http://schemas.microsoft.com/office/drawing/2014/main" id="{3F59C471-0729-DE62-587F-F825C2EB79DC}"/>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93456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RONT COVER #2">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45DB2-3B4E-F940-B7B4-45D45659D5F7}"/>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2" name="Title 1">
            <a:extLst>
              <a:ext uri="{FF2B5EF4-FFF2-40B4-BE49-F238E27FC236}">
                <a16:creationId xmlns:a16="http://schemas.microsoft.com/office/drawing/2014/main" id="{69645DD1-BA95-F344-A793-145B57AAD47D}"/>
              </a:ext>
            </a:extLst>
          </p:cNvPr>
          <p:cNvSpPr>
            <a:spLocks noGrp="1"/>
          </p:cNvSpPr>
          <p:nvPr>
            <p:ph type="ctrTitle" hasCustomPrompt="1"/>
          </p:nvPr>
        </p:nvSpPr>
        <p:spPr>
          <a:xfrm>
            <a:off x="488876" y="1981442"/>
            <a:ext cx="6768752" cy="1715778"/>
          </a:xfrm>
          <a:prstGeom prst="rect">
            <a:avLst/>
          </a:prstGeom>
        </p:spPr>
        <p:txBody>
          <a:bodyPr lIns="0" tIns="0" rIns="0" bIns="0" anchor="t" anchorCtr="0">
            <a:noAutofit/>
          </a:bodyPr>
          <a:lstStyle>
            <a:lvl1pPr algn="l">
              <a:lnSpc>
                <a:spcPct val="85000"/>
              </a:lnSpc>
              <a:defRPr sz="6600" b="0" i="0" spc="-100" baseline="0">
                <a:solidFill>
                  <a:schemeClr val="bg2"/>
                </a:solidFill>
                <a:latin typeface="Montserrat Light" pitchFamily="2" charset="77"/>
                <a:ea typeface="Montserrat Light" pitchFamily="2" charset="77"/>
                <a:cs typeface="Montserrat Light" pitchFamily="2" charset="77"/>
              </a:defRPr>
            </a:lvl1pPr>
          </a:lstStyle>
          <a:p>
            <a:r>
              <a:rPr lang="en-GB"/>
              <a:t>Presentation title goes here</a:t>
            </a:r>
            <a:endParaRPr lang="en-US"/>
          </a:p>
        </p:txBody>
      </p:sp>
      <p:sp>
        <p:nvSpPr>
          <p:cNvPr id="13" name="Subtitle 2">
            <a:extLst>
              <a:ext uri="{FF2B5EF4-FFF2-40B4-BE49-F238E27FC236}">
                <a16:creationId xmlns:a16="http://schemas.microsoft.com/office/drawing/2014/main" id="{0415EA32-DA06-DA44-9A0C-57528080465F}"/>
              </a:ext>
            </a:extLst>
          </p:cNvPr>
          <p:cNvSpPr>
            <a:spLocks noGrp="1"/>
          </p:cNvSpPr>
          <p:nvPr>
            <p:ph type="subTitle" idx="1" hasCustomPrompt="1"/>
          </p:nvPr>
        </p:nvSpPr>
        <p:spPr>
          <a:xfrm>
            <a:off x="488876" y="3789863"/>
            <a:ext cx="6768752" cy="426186"/>
          </a:xfrm>
          <a:prstGeom prst="rect">
            <a:avLst/>
          </a:prstGeom>
        </p:spPr>
        <p:txBody>
          <a:bodyPr lIns="0" tIns="0" rIns="0" bIns="0">
            <a:noAutofit/>
          </a:bodyPr>
          <a:lstStyle>
            <a:lvl1pPr marL="0" indent="0" algn="l">
              <a:buNone/>
              <a:defRPr sz="24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14" name="Text Placeholder 10">
            <a:extLst>
              <a:ext uri="{FF2B5EF4-FFF2-40B4-BE49-F238E27FC236}">
                <a16:creationId xmlns:a16="http://schemas.microsoft.com/office/drawing/2014/main" id="{ABBC0E93-A24C-C248-916D-2A4ABDFB55F0}"/>
              </a:ext>
            </a:extLst>
          </p:cNvPr>
          <p:cNvSpPr>
            <a:spLocks noGrp="1"/>
          </p:cNvSpPr>
          <p:nvPr>
            <p:ph type="body" sz="quarter" idx="10" hasCustomPrompt="1"/>
          </p:nvPr>
        </p:nvSpPr>
        <p:spPr>
          <a:xfrm>
            <a:off x="488876" y="4179651"/>
            <a:ext cx="2808312" cy="294557"/>
          </a:xfrm>
          <a:prstGeom prst="rect">
            <a:avLst/>
          </a:prstGeom>
        </p:spPr>
        <p:txBody>
          <a:bodyPr lIns="0"/>
          <a:lstStyle>
            <a:lvl1pPr algn="l">
              <a:buNone/>
              <a:defRPr sz="1400" b="0" i="0">
                <a:solidFill>
                  <a:schemeClr val="tx1"/>
                </a:solidFill>
                <a:latin typeface="Montserrat ExtraLight"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sp>
        <p:nvSpPr>
          <p:cNvPr id="11" name="TextBox 10">
            <a:extLst>
              <a:ext uri="{FF2B5EF4-FFF2-40B4-BE49-F238E27FC236}">
                <a16:creationId xmlns:a16="http://schemas.microsoft.com/office/drawing/2014/main" id="{B76994A0-EFF4-4933-B3FC-CDD4388B8C74}"/>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2" name="Slide Number Placeholder 5">
            <a:extLst>
              <a:ext uri="{FF2B5EF4-FFF2-40B4-BE49-F238E27FC236}">
                <a16:creationId xmlns:a16="http://schemas.microsoft.com/office/drawing/2014/main" id="{A8C92AB8-9C33-4584-85A2-20C79D705728}"/>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14974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746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RONT COVER #3">
    <p:bg>
      <p:bgPr>
        <a:solidFill>
          <a:schemeClr val="bg2"/>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DA7A594-B7B0-D376-70B1-C335021D333D}"/>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5737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NTENTS PAGE">
    <p:bg>
      <p:bgPr>
        <a:solidFill>
          <a:schemeClr val="bg2">
            <a:alpha val="98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8607" y="1208906"/>
            <a:ext cx="2624839" cy="476941"/>
          </a:xfrm>
          <a:prstGeom prst="rect">
            <a:avLst/>
          </a:prstGeom>
        </p:spPr>
        <p:txBody>
          <a:bodyPr lIns="0" tIns="0" rIns="0" bIns="0" anchor="t" anchorCtr="0">
            <a:noAutofit/>
          </a:bodyPr>
          <a:lstStyle>
            <a:lvl1pPr algn="l">
              <a:defRPr lang="en-US" sz="3400" b="0" i="0" kern="1200" spc="-100" dirty="0">
                <a:solidFill>
                  <a:schemeClr val="accent1"/>
                </a:solidFill>
                <a:latin typeface="Montserrat ExtraLight" pitchFamily="2" charset="77"/>
                <a:ea typeface="Segoe UI Semibold" panose="020B0502040204020203" pitchFamily="34" charset="0"/>
                <a:cs typeface="Segoe UI Semibold" panose="020B0502040204020203" pitchFamily="34" charset="0"/>
              </a:defRPr>
            </a:lvl1pPr>
          </a:lstStyle>
          <a:p>
            <a:r>
              <a:rPr lang="en-GB"/>
              <a:t>Contents</a:t>
            </a:r>
            <a:endParaRPr lang="en-US"/>
          </a:p>
        </p:txBody>
      </p:sp>
      <p:sp>
        <p:nvSpPr>
          <p:cNvPr id="13" name="Text Placeholder 10">
            <a:extLst>
              <a:ext uri="{FF2B5EF4-FFF2-40B4-BE49-F238E27FC236}">
                <a16:creationId xmlns:a16="http://schemas.microsoft.com/office/drawing/2014/main" id="{C376F3D2-C04B-D646-B130-5C16537FE848}"/>
              </a:ext>
            </a:extLst>
          </p:cNvPr>
          <p:cNvSpPr>
            <a:spLocks noGrp="1"/>
          </p:cNvSpPr>
          <p:nvPr>
            <p:ph type="body" sz="quarter" idx="10" hasCustomPrompt="1"/>
          </p:nvPr>
        </p:nvSpPr>
        <p:spPr>
          <a:xfrm>
            <a:off x="1798607" y="1695933"/>
            <a:ext cx="8466671" cy="3592825"/>
          </a:xfrm>
          <a:prstGeom prst="rect">
            <a:avLst/>
          </a:prstGeom>
        </p:spPr>
        <p:txBody>
          <a:bodyPr lIns="0"/>
          <a:lstStyle>
            <a:lvl1pPr marL="11113" indent="-11113" algn="l">
              <a:spcAft>
                <a:spcPts val="900"/>
              </a:spcAft>
              <a:buNone/>
              <a:tabLst>
                <a:tab pos="8304213" algn="r"/>
                <a:tab pos="9683750" algn="r"/>
              </a:tabLst>
              <a:defRPr sz="1400" b="0" i="0">
                <a:solidFill>
                  <a:schemeClr val="bg1"/>
                </a:solidFill>
                <a:latin typeface="Montserrat ExtraLight"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Title	x</a:t>
            </a:r>
          </a:p>
          <a:p>
            <a:pPr lvl="0"/>
            <a:r>
              <a:rPr lang="en-US"/>
              <a:t>	</a:t>
            </a:r>
          </a:p>
        </p:txBody>
      </p:sp>
      <p:sp>
        <p:nvSpPr>
          <p:cNvPr id="17" name="Text Placeholder 10">
            <a:extLst>
              <a:ext uri="{FF2B5EF4-FFF2-40B4-BE49-F238E27FC236}">
                <a16:creationId xmlns:a16="http://schemas.microsoft.com/office/drawing/2014/main" id="{7719E4A3-0AC9-CB40-A969-11E1F7095561}"/>
              </a:ext>
            </a:extLst>
          </p:cNvPr>
          <p:cNvSpPr>
            <a:spLocks noGrp="1"/>
          </p:cNvSpPr>
          <p:nvPr>
            <p:ph type="body" sz="quarter" idx="11" hasCustomPrompt="1"/>
          </p:nvPr>
        </p:nvSpPr>
        <p:spPr>
          <a:xfrm>
            <a:off x="8735911" y="1399991"/>
            <a:ext cx="1366032" cy="324801"/>
          </a:xfrm>
          <a:prstGeom prst="rect">
            <a:avLst/>
          </a:prstGeom>
        </p:spPr>
        <p:txBody>
          <a:bodyPr lIns="0" rIns="0"/>
          <a:lstStyle>
            <a:lvl1pPr marL="11113" indent="-11113" algn="r">
              <a:buNone/>
              <a:tabLst>
                <a:tab pos="9683750" algn="r"/>
              </a:tabLst>
              <a:defRPr lang="en-US" sz="1400" b="0" i="0" kern="1200" spc="-100" baseline="0" dirty="0" smtClean="0">
                <a:solidFill>
                  <a:schemeClr val="accent1"/>
                </a:solidFill>
                <a:latin typeface="Montserrat ExtraLight" pitchFamily="2" charset="77"/>
                <a:ea typeface="Segoe UI Semibold" panose="020B0502040204020203" pitchFamily="34" charset="0"/>
                <a:cs typeface="Segoe UI Semibold" panose="020B0502040204020203"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Page</a:t>
            </a:r>
          </a:p>
        </p:txBody>
      </p:sp>
      <p:sp>
        <p:nvSpPr>
          <p:cNvPr id="9" name="Title 1">
            <a:extLst>
              <a:ext uri="{FF2B5EF4-FFF2-40B4-BE49-F238E27FC236}">
                <a16:creationId xmlns:a16="http://schemas.microsoft.com/office/drawing/2014/main" id="{D9AF4EE4-81D1-4AB5-8CAF-C7A3FB810EB6}"/>
              </a:ext>
            </a:extLst>
          </p:cNvPr>
          <p:cNvSpPr>
            <a:spLocks noGrp="1"/>
          </p:cNvSpPr>
          <p:nvPr>
            <p:ph type="ctrTitle" hasCustomPrompt="1"/>
          </p:nvPr>
        </p:nvSpPr>
        <p:spPr>
          <a:xfrm>
            <a:off x="1798607" y="1208906"/>
            <a:ext cx="2624839" cy="476941"/>
          </a:xfrm>
          <a:prstGeom prst="rect">
            <a:avLst/>
          </a:prstGeom>
        </p:spPr>
        <p:txBody>
          <a:bodyPr lIns="0" tIns="0" rIns="0" bIns="0" anchor="t" anchorCtr="0">
            <a:noAutofit/>
          </a:bodyPr>
          <a:lstStyle>
            <a:lvl1pPr algn="l">
              <a:defRPr lang="en-US" sz="3400" b="0" i="0" kern="1200" spc="-100" dirty="0">
                <a:solidFill>
                  <a:schemeClr val="accent1"/>
                </a:solidFill>
                <a:latin typeface="Montserrat ExtraLight" pitchFamily="2" charset="77"/>
                <a:ea typeface="Segoe UI Semibold" panose="020B0502040204020203" pitchFamily="34" charset="0"/>
                <a:cs typeface="Segoe UI Semibold" panose="020B0502040204020203" pitchFamily="34" charset="0"/>
              </a:defRPr>
            </a:lvl1pPr>
          </a:lstStyle>
          <a:p>
            <a:r>
              <a:rPr lang="en-GB"/>
              <a:t>Contents</a:t>
            </a:r>
            <a:endParaRPr lang="en-US"/>
          </a:p>
        </p:txBody>
      </p:sp>
      <p:pic>
        <p:nvPicPr>
          <p:cNvPr id="14" name="Picture 13">
            <a:extLst>
              <a:ext uri="{FF2B5EF4-FFF2-40B4-BE49-F238E27FC236}">
                <a16:creationId xmlns:a16="http://schemas.microsoft.com/office/drawing/2014/main" id="{F409E3A2-C0C2-8845-8881-CBD3763598B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5" y="6233291"/>
            <a:ext cx="1740063" cy="521746"/>
          </a:xfrm>
          <a:prstGeom prst="rect">
            <a:avLst/>
          </a:prstGeom>
        </p:spPr>
      </p:pic>
      <p:cxnSp>
        <p:nvCxnSpPr>
          <p:cNvPr id="15" name="Straight Connector 14">
            <a:extLst>
              <a:ext uri="{FF2B5EF4-FFF2-40B4-BE49-F238E27FC236}">
                <a16:creationId xmlns:a16="http://schemas.microsoft.com/office/drawing/2014/main" id="{818818AA-5242-6B43-9C11-AE58A01AB6F1}"/>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B6686C43-0957-B972-1AB1-5B8BFFEBE596}"/>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348377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UBTITLE #1">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C0DEA-02FE-D944-842C-7DCE17A2A97D}"/>
              </a:ext>
            </a:extLst>
          </p:cNvPr>
          <p:cNvSpPr>
            <a:spLocks noGrp="1"/>
          </p:cNvSpPr>
          <p:nvPr>
            <p:ph type="ctrTitle" hasCustomPrompt="1"/>
          </p:nvPr>
        </p:nvSpPr>
        <p:spPr>
          <a:xfrm>
            <a:off x="488876" y="805493"/>
            <a:ext cx="6768752" cy="4360296"/>
          </a:xfrm>
          <a:prstGeom prst="rect">
            <a:avLst/>
          </a:prstGeom>
        </p:spPr>
        <p:txBody>
          <a:bodyPr lIns="0" tIns="0" rIns="0" bIns="0" anchor="t" anchorCtr="0">
            <a:noAutofit/>
          </a:bodyPr>
          <a:lstStyle>
            <a:lvl1pPr algn="l">
              <a:lnSpc>
                <a:spcPct val="100000"/>
              </a:lnSpc>
              <a:defRPr sz="9000" b="0" i="0" spc="-100" baseline="0">
                <a:solidFill>
                  <a:schemeClr val="bg2"/>
                </a:solidFill>
                <a:latin typeface="Montserrat Light" pitchFamily="2" charset="77"/>
                <a:ea typeface="Montserrat Light" pitchFamily="2" charset="77"/>
                <a:cs typeface="Montserrat Light" pitchFamily="2" charset="77"/>
              </a:defRPr>
            </a:lvl1pPr>
          </a:lstStyle>
          <a:p>
            <a:r>
              <a:rPr lang="en-GB"/>
              <a:t>Insert</a:t>
            </a:r>
            <a:br>
              <a:rPr lang="en-GB"/>
            </a:br>
            <a:r>
              <a:rPr lang="en-GB"/>
              <a:t>Subtitle </a:t>
            </a:r>
            <a:br>
              <a:rPr lang="en-GB"/>
            </a:br>
            <a:r>
              <a:rPr lang="en-GB"/>
              <a:t>Here</a:t>
            </a:r>
            <a:endParaRPr lang="en-US"/>
          </a:p>
        </p:txBody>
      </p:sp>
      <p:sp>
        <p:nvSpPr>
          <p:cNvPr id="2" name="TextBox 1">
            <a:extLst>
              <a:ext uri="{FF2B5EF4-FFF2-40B4-BE49-F238E27FC236}">
                <a16:creationId xmlns:a16="http://schemas.microsoft.com/office/drawing/2014/main" id="{25C78261-F41F-DD46-84A9-7B0B30965315}"/>
              </a:ext>
            </a:extLst>
          </p:cNvPr>
          <p:cNvSpPr txBox="1"/>
          <p:nvPr/>
        </p:nvSpPr>
        <p:spPr>
          <a:xfrm>
            <a:off x="10972800" y="647791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B68789EF-3AC6-5234-B7D2-5A43DA9A99EC}"/>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64086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ULLETS">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0C16E7-1F8E-C54B-A43B-9B76026A8CFF}"/>
              </a:ext>
            </a:extLst>
          </p:cNvPr>
          <p:cNvSpPr>
            <a:spLocks noGrp="1"/>
          </p:cNvSpPr>
          <p:nvPr>
            <p:ph type="title"/>
          </p:nvPr>
        </p:nvSpPr>
        <p:spPr>
          <a:xfrm>
            <a:off x="479424" y="549275"/>
            <a:ext cx="11233151" cy="503713"/>
          </a:xfrm>
          <a:prstGeom prst="rect">
            <a:avLst/>
          </a:prstGeom>
        </p:spPr>
        <p:txBody>
          <a:bodyPr/>
          <a:lstStyle>
            <a:lvl1pPr>
              <a:defRPr b="0" i="0">
                <a:latin typeface="Montserrat" pitchFamily="2" charset="77"/>
              </a:defRPr>
            </a:lvl1pPr>
          </a:lstStyle>
          <a:p>
            <a:r>
              <a:rPr lang="en-US"/>
              <a:t>Click to edit Master title style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11233151" cy="3883025"/>
          </a:xfrm>
          <a:prstGeom prst="rect">
            <a:avLst/>
          </a:prstGeo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0596EC-2918-DB48-91D9-E0A678FC4C12}"/>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7" name="TextBox 6">
            <a:extLst>
              <a:ext uri="{FF2B5EF4-FFF2-40B4-BE49-F238E27FC236}">
                <a16:creationId xmlns:a16="http://schemas.microsoft.com/office/drawing/2014/main" id="{82805B96-F2EA-47A8-8C76-D10D485E8279}"/>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0D9E8B8D-B798-697C-33DA-465D055BD74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117882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ULLETS + SUBTITLE">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11233151" cy="3883025"/>
          </a:xfrm>
          <a:prstGeom prst="rect">
            <a:avLst/>
          </a:prstGeom>
        </p:spPr>
        <p:txBody>
          <a:bodyPr/>
          <a:lstStyle>
            <a:lvl1pPr>
              <a:buClr>
                <a:schemeClr val="accent1"/>
              </a:buClr>
              <a:defRPr/>
            </a:lvl1pPr>
            <a:lvl2pPr>
              <a:buClr>
                <a:schemeClr val="accent4"/>
              </a:buClr>
              <a:defRPr sz="1400">
                <a:solidFill>
                  <a:schemeClr val="accent4"/>
                </a:solidFill>
              </a:defRPr>
            </a:lvl2pPr>
            <a:lvl3pPr>
              <a:buClr>
                <a:schemeClr val="accent4"/>
              </a:buClr>
              <a:defRPr sz="1200" i="0"/>
            </a:lvl3pPr>
            <a:lvl4pPr marL="750888" indent="-180975">
              <a:buClr>
                <a:schemeClr val="accent4"/>
              </a:buClr>
              <a:tabLst/>
              <a:defRPr sz="1200" i="0"/>
            </a:lvl4pPr>
            <a:lvl5pPr marL="957263" indent="-179388">
              <a:buClr>
                <a:schemeClr val="accent4"/>
              </a:buClr>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0596EC-2918-DB48-91D9-E0A678FC4C12}"/>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3" name="Subtitle 2">
            <a:extLst>
              <a:ext uri="{FF2B5EF4-FFF2-40B4-BE49-F238E27FC236}">
                <a16:creationId xmlns:a16="http://schemas.microsoft.com/office/drawing/2014/main" id="{F48BDC8F-B649-474A-BC4F-2733EA7E2857}"/>
              </a:ext>
            </a:extLst>
          </p:cNvPr>
          <p:cNvSpPr>
            <a:spLocks noGrp="1"/>
          </p:cNvSpPr>
          <p:nvPr>
            <p:ph type="subTitle" idx="1" hasCustomPrompt="1"/>
          </p:nvPr>
        </p:nvSpPr>
        <p:spPr>
          <a:xfrm>
            <a:off x="488875" y="1039784"/>
            <a:ext cx="11233151" cy="426186"/>
          </a:xfrm>
          <a:prstGeom prst="rect">
            <a:avLst/>
          </a:prstGeom>
        </p:spPr>
        <p:txBody>
          <a:bodyPr lIns="0" tIns="0" rIns="0" bIns="0">
            <a:noAutofit/>
          </a:bodyPr>
          <a:lstStyle>
            <a:lvl1pPr marL="0" indent="0" algn="l">
              <a:buNone/>
              <a:defRPr sz="18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TextBox 3">
            <a:extLst>
              <a:ext uri="{FF2B5EF4-FFF2-40B4-BE49-F238E27FC236}">
                <a16:creationId xmlns:a16="http://schemas.microsoft.com/office/drawing/2014/main" id="{AC20DB0C-1B03-074A-A7FE-328AECC528B5}"/>
              </a:ext>
            </a:extLst>
          </p:cNvPr>
          <p:cNvSpPr txBox="1"/>
          <p:nvPr/>
        </p:nvSpPr>
        <p:spPr>
          <a:xfrm>
            <a:off x="290945" y="216130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9" name="TextBox 8">
            <a:extLst>
              <a:ext uri="{FF2B5EF4-FFF2-40B4-BE49-F238E27FC236}">
                <a16:creationId xmlns:a16="http://schemas.microsoft.com/office/drawing/2014/main" id="{7C3152DE-A61D-44C6-8145-2C031B410DCF}"/>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4" name="TextBox 13">
            <a:extLst>
              <a:ext uri="{FF2B5EF4-FFF2-40B4-BE49-F238E27FC236}">
                <a16:creationId xmlns:a16="http://schemas.microsoft.com/office/drawing/2014/main" id="{84D46540-42EB-4FBF-8E17-3FD11603A050}"/>
              </a:ext>
            </a:extLst>
          </p:cNvPr>
          <p:cNvSpPr txBox="1"/>
          <p:nvPr/>
        </p:nvSpPr>
        <p:spPr>
          <a:xfrm>
            <a:off x="290945" y="216130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5" name="Title 9">
            <a:extLst>
              <a:ext uri="{FF2B5EF4-FFF2-40B4-BE49-F238E27FC236}">
                <a16:creationId xmlns:a16="http://schemas.microsoft.com/office/drawing/2014/main" id="{D963667C-D582-9148-9540-ADFC518857AC}"/>
              </a:ext>
            </a:extLst>
          </p:cNvPr>
          <p:cNvSpPr>
            <a:spLocks noGrp="1"/>
          </p:cNvSpPr>
          <p:nvPr>
            <p:ph type="title"/>
          </p:nvPr>
        </p:nvSpPr>
        <p:spPr>
          <a:xfrm>
            <a:off x="479424" y="549275"/>
            <a:ext cx="11233151" cy="490509"/>
          </a:xfrm>
          <a:prstGeom prst="rect">
            <a:avLst/>
          </a:prstGeom>
        </p:spPr>
        <p:txBody>
          <a:bodyPr/>
          <a:lstStyle>
            <a:lvl1pPr>
              <a:defRPr b="0" i="0">
                <a:latin typeface="Montserrat" pitchFamily="2" charset="77"/>
              </a:defRPr>
            </a:lvl1pPr>
          </a:lstStyle>
          <a:p>
            <a:r>
              <a:rPr lang="en-US"/>
              <a:t>Click to edit Master title style</a:t>
            </a:r>
          </a:p>
        </p:txBody>
      </p:sp>
      <p:sp>
        <p:nvSpPr>
          <p:cNvPr id="3" name="Slide Number Placeholder 5">
            <a:extLst>
              <a:ext uri="{FF2B5EF4-FFF2-40B4-BE49-F238E27FC236}">
                <a16:creationId xmlns:a16="http://schemas.microsoft.com/office/drawing/2014/main" id="{CAAEE4BD-018C-81E9-AA9D-86C49F387EA9}"/>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10299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9D68A4CB-6B06-5D4E-AA6B-C9BCB9F95FBC}"/>
              </a:ext>
            </a:extLst>
          </p:cNvPr>
          <p:cNvSpPr>
            <a:spLocks noGrp="1"/>
          </p:cNvSpPr>
          <p:nvPr>
            <p:ph type="subTitle" idx="1" hasCustomPrompt="1"/>
          </p:nvPr>
        </p:nvSpPr>
        <p:spPr>
          <a:xfrm>
            <a:off x="488875" y="1039784"/>
            <a:ext cx="11233151" cy="426186"/>
          </a:xfrm>
          <a:prstGeom prst="rect">
            <a:avLst/>
          </a:prstGeom>
        </p:spPr>
        <p:txBody>
          <a:bodyPr lIns="0" tIns="0" rIns="0" bIns="0">
            <a:noAutofit/>
          </a:bodyPr>
          <a:lstStyle>
            <a:lvl1pPr marL="0" indent="0" algn="l">
              <a:buNone/>
              <a:defRPr sz="18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9" name="Title 9">
            <a:extLst>
              <a:ext uri="{FF2B5EF4-FFF2-40B4-BE49-F238E27FC236}">
                <a16:creationId xmlns:a16="http://schemas.microsoft.com/office/drawing/2014/main" id="{307EE37F-943B-C942-801D-0514F062E96D}"/>
              </a:ext>
            </a:extLst>
          </p:cNvPr>
          <p:cNvSpPr>
            <a:spLocks noGrp="1"/>
          </p:cNvSpPr>
          <p:nvPr>
            <p:ph type="title"/>
          </p:nvPr>
        </p:nvSpPr>
        <p:spPr>
          <a:xfrm>
            <a:off x="479424" y="549275"/>
            <a:ext cx="11233151" cy="490509"/>
          </a:xfrm>
          <a:prstGeom prst="rect">
            <a:avLst/>
          </a:prstGeom>
        </p:spPr>
        <p:txBody>
          <a:bodyPr/>
          <a:lstStyle>
            <a:lvl1pPr>
              <a:defRPr b="0" i="0">
                <a:latin typeface="Montserrat" pitchFamily="2" charset="77"/>
              </a:defRPr>
            </a:lvl1pPr>
          </a:lstStyle>
          <a:p>
            <a:r>
              <a:rPr lang="en-US"/>
              <a:t>Click to edit Master title style</a:t>
            </a:r>
          </a:p>
        </p:txBody>
      </p:sp>
      <p:sp>
        <p:nvSpPr>
          <p:cNvPr id="2" name="Slide Number Placeholder 5">
            <a:extLst>
              <a:ext uri="{FF2B5EF4-FFF2-40B4-BE49-F238E27FC236}">
                <a16:creationId xmlns:a16="http://schemas.microsoft.com/office/drawing/2014/main" id="{5BF62C94-2AB3-13E1-E425-501001DFE1E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5950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2">
            <a:alpha val="98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F9D2A-F579-364C-BC27-A0843BE0E67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5" y="6233291"/>
            <a:ext cx="1740063" cy="521746"/>
          </a:xfrm>
          <a:prstGeom prst="rect">
            <a:avLst/>
          </a:prstGeom>
        </p:spPr>
      </p:pic>
      <p:cxnSp>
        <p:nvCxnSpPr>
          <p:cNvPr id="11" name="Straight Connector 10">
            <a:extLst>
              <a:ext uri="{FF2B5EF4-FFF2-40B4-BE49-F238E27FC236}">
                <a16:creationId xmlns:a16="http://schemas.microsoft.com/office/drawing/2014/main" id="{78D43812-860A-FA40-A445-A3F80893AA02}"/>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B712C6F-FE27-5940-E249-A0455E678B89}"/>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0974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2">
            <a:alpha val="98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184" y="5284730"/>
            <a:ext cx="3437401" cy="646231"/>
          </a:xfrm>
          <a:prstGeom prst="rect">
            <a:avLst/>
          </a:prstGeom>
        </p:spPr>
        <p:txBody>
          <a:bodyPr lIns="0" tIns="0" rIns="0" bIns="0">
            <a:noAutofit/>
          </a:bodyPr>
          <a:lstStyle>
            <a:lvl1pPr marL="0" indent="0" algn="l">
              <a:buNone/>
              <a:defRPr sz="1800" b="0" i="0">
                <a:solidFill>
                  <a:schemeClr val="accent1"/>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Name</a:t>
            </a:r>
            <a:br>
              <a:rPr lang="en-GB"/>
            </a:br>
            <a:r>
              <a:rPr lang="en-GB"/>
              <a:t>Title of organisation</a:t>
            </a:r>
            <a:endParaRPr lang="en-US"/>
          </a:p>
        </p:txBody>
      </p:sp>
      <p:sp>
        <p:nvSpPr>
          <p:cNvPr id="2" name="Title 1"/>
          <p:cNvSpPr>
            <a:spLocks noGrp="1"/>
          </p:cNvSpPr>
          <p:nvPr>
            <p:ph type="ctrTitle" hasCustomPrompt="1"/>
          </p:nvPr>
        </p:nvSpPr>
        <p:spPr>
          <a:xfrm>
            <a:off x="543787" y="1766628"/>
            <a:ext cx="8923597" cy="2349725"/>
          </a:xfrm>
          <a:prstGeom prst="rect">
            <a:avLst/>
          </a:prstGeom>
        </p:spPr>
        <p:txBody>
          <a:bodyPr lIns="0" tIns="0" rIns="0" bIns="0" anchor="t" anchorCtr="0">
            <a:noAutofit/>
          </a:bodyPr>
          <a:lstStyle>
            <a:lvl1pPr algn="l">
              <a:defRPr sz="4000" b="0" i="0" spc="-100" baseline="0">
                <a:solidFill>
                  <a:schemeClr val="bg1"/>
                </a:solidFill>
                <a:latin typeface="Montserrat Light" pitchFamily="2" charset="77"/>
                <a:ea typeface="Montserrat Light" pitchFamily="2" charset="77"/>
                <a:cs typeface="Montserrat Light" pitchFamily="2" charset="77"/>
              </a:defRPr>
            </a:lvl1pPr>
          </a:lstStyle>
          <a:p>
            <a:r>
              <a:rPr lang="en-GB"/>
              <a:t>Quote goes here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ut</a:t>
            </a:r>
            <a:r>
              <a:rPr lang="en-GB"/>
              <a:t> </a:t>
            </a:r>
            <a:r>
              <a:rPr lang="en-GB" err="1"/>
              <a:t>dignissim</a:t>
            </a:r>
            <a:r>
              <a:rPr lang="en-GB"/>
              <a:t>, </a:t>
            </a:r>
            <a:r>
              <a:rPr lang="en-GB" err="1"/>
              <a:t>odio</a:t>
            </a:r>
            <a:r>
              <a:rPr lang="en-GB"/>
              <a:t> </a:t>
            </a:r>
            <a:r>
              <a:rPr lang="en-GB" err="1"/>
              <a:t>commodo</a:t>
            </a:r>
            <a:r>
              <a:rPr lang="en-GB"/>
              <a:t> </a:t>
            </a:r>
            <a:r>
              <a:rPr lang="en-GB" err="1"/>
              <a:t>scelerisque</a:t>
            </a:r>
            <a:r>
              <a:rPr lang="en-GB"/>
              <a:t> </a:t>
            </a:r>
            <a:r>
              <a:rPr lang="en-GB" err="1"/>
              <a:t>viverra</a:t>
            </a:r>
            <a:r>
              <a:rPr lang="en-GB"/>
              <a:t>.</a:t>
            </a:r>
            <a:endParaRPr lang="en-US"/>
          </a:p>
        </p:txBody>
      </p:sp>
      <p:sp>
        <p:nvSpPr>
          <p:cNvPr id="5" name="Text Placeholder 4">
            <a:extLst>
              <a:ext uri="{FF2B5EF4-FFF2-40B4-BE49-F238E27FC236}">
                <a16:creationId xmlns:a16="http://schemas.microsoft.com/office/drawing/2014/main" id="{A1E978B4-1142-E346-91D8-5B3447C3FAD8}"/>
              </a:ext>
            </a:extLst>
          </p:cNvPr>
          <p:cNvSpPr>
            <a:spLocks noGrp="1"/>
          </p:cNvSpPr>
          <p:nvPr>
            <p:ph type="body" sz="quarter" idx="10" hasCustomPrompt="1"/>
          </p:nvPr>
        </p:nvSpPr>
        <p:spPr>
          <a:xfrm>
            <a:off x="499184" y="353464"/>
            <a:ext cx="1641849" cy="1413164"/>
          </a:xfrm>
          <a:prstGeom prst="rect">
            <a:avLst/>
          </a:prstGeom>
        </p:spPr>
        <p:txBody>
          <a:bodyPr tIns="0" bIns="0"/>
          <a:lstStyle>
            <a:lvl1pPr>
              <a:spcAft>
                <a:spcPts val="0"/>
              </a:spcAft>
              <a:buFont typeface="Arial" panose="020B0604020202020204" pitchFamily="34" charset="0"/>
              <a:buNone/>
              <a:defRPr sz="17500" baseline="0">
                <a:solidFill>
                  <a:schemeClr val="accent1"/>
                </a:solidFill>
                <a:latin typeface="Arial" panose="020B0604020202020204" pitchFamily="34" charset="0"/>
              </a:defRPr>
            </a:lvl1pPr>
          </a:lstStyle>
          <a:p>
            <a:pPr lvl="0"/>
            <a:r>
              <a:rPr lang="en-US"/>
              <a:t>“”</a:t>
            </a:r>
          </a:p>
        </p:txBody>
      </p:sp>
      <p:sp>
        <p:nvSpPr>
          <p:cNvPr id="4" name="Slide Number Placeholder 5">
            <a:extLst>
              <a:ext uri="{FF2B5EF4-FFF2-40B4-BE49-F238E27FC236}">
                <a16:creationId xmlns:a16="http://schemas.microsoft.com/office/drawing/2014/main" id="{1331A655-DD99-DAEA-D1C6-2E5ACF035DDD}"/>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3795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BULLETS + IMAGE #1">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F9CE529-6DFF-2743-881C-771585C5C664}"/>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495BC20B-DAF4-FF49-9FFA-56749D201C8C}"/>
              </a:ext>
            </a:extLst>
          </p:cNvPr>
          <p:cNvSpPr>
            <a:spLocks noGrp="1"/>
          </p:cNvSpPr>
          <p:nvPr>
            <p:ph type="body" sz="quarter" idx="11"/>
          </p:nvPr>
        </p:nvSpPr>
        <p:spPr>
          <a:xfrm>
            <a:off x="479425" y="1962365"/>
            <a:ext cx="5216838" cy="2843821"/>
          </a:xfrm>
          <a:prstGeom prst="rect">
            <a:avLst/>
          </a:prstGeo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a:extLst>
              <a:ext uri="{FF2B5EF4-FFF2-40B4-BE49-F238E27FC236}">
                <a16:creationId xmlns:a16="http://schemas.microsoft.com/office/drawing/2014/main" id="{E6877BCD-0059-E347-868C-DACF6D3DBC0C}"/>
              </a:ext>
            </a:extLst>
          </p:cNvPr>
          <p:cNvSpPr>
            <a:spLocks noGrp="1"/>
          </p:cNvSpPr>
          <p:nvPr>
            <p:ph type="subTitle" idx="1" hasCustomPrompt="1"/>
          </p:nvPr>
        </p:nvSpPr>
        <p:spPr>
          <a:xfrm>
            <a:off x="488876" y="1331265"/>
            <a:ext cx="5209564" cy="426186"/>
          </a:xfrm>
          <a:prstGeom prst="rect">
            <a:avLst/>
          </a:prstGeom>
        </p:spPr>
        <p:txBody>
          <a:bodyPr lIns="0" tIns="0" rIns="0" bIns="0">
            <a:noAutofit/>
          </a:bodyPr>
          <a:lstStyle>
            <a:lvl1pPr marL="0" indent="0" algn="l">
              <a:buNone/>
              <a:defRPr sz="22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Picture Placeholder 3">
            <a:extLst>
              <a:ext uri="{FF2B5EF4-FFF2-40B4-BE49-F238E27FC236}">
                <a16:creationId xmlns:a16="http://schemas.microsoft.com/office/drawing/2014/main" id="{5FFEB285-175E-544F-9E74-445F821DFD15}"/>
              </a:ext>
            </a:extLst>
          </p:cNvPr>
          <p:cNvSpPr>
            <a:spLocks noGrp="1"/>
          </p:cNvSpPr>
          <p:nvPr>
            <p:ph type="pic" sz="quarter" idx="13" hasCustomPrompt="1"/>
          </p:nvPr>
        </p:nvSpPr>
        <p:spPr>
          <a:xfrm>
            <a:off x="6096001" y="0"/>
            <a:ext cx="6096000" cy="6857991"/>
          </a:xfrm>
          <a:prstGeom prst="rect">
            <a:avLst/>
          </a:prstGeom>
          <a:solidFill>
            <a:schemeClr val="bg1">
              <a:lumMod val="85000"/>
            </a:schemeClr>
          </a:solidFill>
        </p:spPr>
        <p:txBody>
          <a:bodyPr/>
          <a:lstStyle>
            <a:lvl1pPr>
              <a:buNone/>
              <a:defRPr>
                <a:solidFill>
                  <a:schemeClr val="tx1"/>
                </a:solidFill>
              </a:defRPr>
            </a:lvl1pPr>
          </a:lstStyle>
          <a:p>
            <a:r>
              <a:rPr lang="en-US"/>
              <a:t>INSERT IMAGE</a:t>
            </a:r>
          </a:p>
        </p:txBody>
      </p:sp>
      <p:sp>
        <p:nvSpPr>
          <p:cNvPr id="17" name="Title 1">
            <a:extLst>
              <a:ext uri="{FF2B5EF4-FFF2-40B4-BE49-F238E27FC236}">
                <a16:creationId xmlns:a16="http://schemas.microsoft.com/office/drawing/2014/main" id="{A788F267-F062-3D45-9EC6-AD6BD7A22688}"/>
              </a:ext>
            </a:extLst>
          </p:cNvPr>
          <p:cNvSpPr>
            <a:spLocks noGrp="1"/>
          </p:cNvSpPr>
          <p:nvPr>
            <p:ph type="ctrTitle" hasCustomPrompt="1"/>
          </p:nvPr>
        </p:nvSpPr>
        <p:spPr>
          <a:xfrm>
            <a:off x="488876" y="626971"/>
            <a:ext cx="5209564" cy="685651"/>
          </a:xfrm>
          <a:prstGeom prst="rect">
            <a:avLst/>
          </a:prstGeom>
        </p:spPr>
        <p:txBody>
          <a:bodyPr lIns="0" tIns="0" rIns="0" bIns="0" anchor="t" anchorCtr="0">
            <a:noAutofit/>
          </a:bodyPr>
          <a:lstStyle>
            <a:lvl1pPr algn="l">
              <a:defRPr sz="4800" b="0" i="0" spc="-100" baseline="0">
                <a:solidFill>
                  <a:schemeClr val="bg2"/>
                </a:solidFill>
                <a:latin typeface="Montserrat" pitchFamily="2" charset="77"/>
                <a:ea typeface="Montserrat" pitchFamily="2" charset="77"/>
                <a:cs typeface="Montserrat" pitchFamily="2" charset="77"/>
              </a:defRPr>
            </a:lvl1pPr>
          </a:lstStyle>
          <a:p>
            <a:r>
              <a:rPr lang="en-GB"/>
              <a:t>Title</a:t>
            </a:r>
            <a:endParaRPr lang="en-US"/>
          </a:p>
        </p:txBody>
      </p:sp>
      <p:pic>
        <p:nvPicPr>
          <p:cNvPr id="18" name="Picture 17">
            <a:extLst>
              <a:ext uri="{FF2B5EF4-FFF2-40B4-BE49-F238E27FC236}">
                <a16:creationId xmlns:a16="http://schemas.microsoft.com/office/drawing/2014/main" id="{14EF5C52-D200-DE47-9B8A-59E1BDC0088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1" name="TextBox 20">
            <a:extLst>
              <a:ext uri="{FF2B5EF4-FFF2-40B4-BE49-F238E27FC236}">
                <a16:creationId xmlns:a16="http://schemas.microsoft.com/office/drawing/2014/main" id="{D3950562-6A13-814C-85DF-6FA509BC9F44}"/>
              </a:ext>
            </a:extLst>
          </p:cNvPr>
          <p:cNvSpPr txBox="1"/>
          <p:nvPr/>
        </p:nvSpPr>
        <p:spPr>
          <a:xfrm>
            <a:off x="4402666"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Tree>
    <p:extLst>
      <p:ext uri="{BB962C8B-B14F-4D97-AF65-F5344CB8AC3E}">
        <p14:creationId xmlns:p14="http://schemas.microsoft.com/office/powerpoint/2010/main" val="95515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ULLETS + IMAGE #2">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13F351B-AE17-904A-8F14-0F8AC50D714C}"/>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0A1ADE4-6C7D-304C-9FCA-08193A6F07D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4" name="Text Placeholder 11">
            <a:extLst>
              <a:ext uri="{FF2B5EF4-FFF2-40B4-BE49-F238E27FC236}">
                <a16:creationId xmlns:a16="http://schemas.microsoft.com/office/drawing/2014/main" id="{495BC20B-DAF4-FF49-9FFA-56749D201C8C}"/>
              </a:ext>
            </a:extLst>
          </p:cNvPr>
          <p:cNvSpPr>
            <a:spLocks noGrp="1"/>
          </p:cNvSpPr>
          <p:nvPr>
            <p:ph type="body" sz="quarter" idx="11"/>
          </p:nvPr>
        </p:nvSpPr>
        <p:spPr>
          <a:xfrm>
            <a:off x="479425" y="1962365"/>
            <a:ext cx="5216838" cy="2843821"/>
          </a:xfrm>
          <a:prstGeom prst="rect">
            <a:avLst/>
          </a:prstGeo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a:extLst>
              <a:ext uri="{FF2B5EF4-FFF2-40B4-BE49-F238E27FC236}">
                <a16:creationId xmlns:a16="http://schemas.microsoft.com/office/drawing/2014/main" id="{E6877BCD-0059-E347-868C-DACF6D3DBC0C}"/>
              </a:ext>
            </a:extLst>
          </p:cNvPr>
          <p:cNvSpPr>
            <a:spLocks noGrp="1"/>
          </p:cNvSpPr>
          <p:nvPr>
            <p:ph type="subTitle" idx="1" hasCustomPrompt="1"/>
          </p:nvPr>
        </p:nvSpPr>
        <p:spPr>
          <a:xfrm>
            <a:off x="488876" y="1331265"/>
            <a:ext cx="5209564" cy="426186"/>
          </a:xfrm>
          <a:prstGeom prst="rect">
            <a:avLst/>
          </a:prstGeom>
        </p:spPr>
        <p:txBody>
          <a:bodyPr lIns="0" tIns="0" rIns="0" bIns="0">
            <a:noAutofit/>
          </a:bodyPr>
          <a:lstStyle>
            <a:lvl1pPr marL="0" indent="0" algn="l">
              <a:buNone/>
              <a:defRPr sz="22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Picture Placeholder 3">
            <a:extLst>
              <a:ext uri="{FF2B5EF4-FFF2-40B4-BE49-F238E27FC236}">
                <a16:creationId xmlns:a16="http://schemas.microsoft.com/office/drawing/2014/main" id="{5FFEB285-175E-544F-9E74-445F821DFD15}"/>
              </a:ext>
            </a:extLst>
          </p:cNvPr>
          <p:cNvSpPr>
            <a:spLocks noGrp="1"/>
          </p:cNvSpPr>
          <p:nvPr>
            <p:ph type="pic" sz="quarter" idx="13" hasCustomPrompt="1"/>
          </p:nvPr>
        </p:nvSpPr>
        <p:spPr>
          <a:xfrm>
            <a:off x="6096001" y="0"/>
            <a:ext cx="6096000" cy="6857991"/>
          </a:xfrm>
          <a:prstGeom prst="rect">
            <a:avLst/>
          </a:prstGeom>
          <a:solidFill>
            <a:schemeClr val="bg1">
              <a:lumMod val="85000"/>
            </a:schemeClr>
          </a:solidFill>
        </p:spPr>
        <p:txBody>
          <a:bodyPr/>
          <a:lstStyle>
            <a:lvl1pPr>
              <a:buNone/>
              <a:defRPr>
                <a:solidFill>
                  <a:schemeClr val="tx1"/>
                </a:solidFill>
              </a:defRPr>
            </a:lvl1pPr>
          </a:lstStyle>
          <a:p>
            <a:r>
              <a:rPr lang="en-US"/>
              <a:t>INSERT IMAGE</a:t>
            </a:r>
          </a:p>
        </p:txBody>
      </p:sp>
      <p:sp>
        <p:nvSpPr>
          <p:cNvPr id="10" name="Title 1">
            <a:extLst>
              <a:ext uri="{FF2B5EF4-FFF2-40B4-BE49-F238E27FC236}">
                <a16:creationId xmlns:a16="http://schemas.microsoft.com/office/drawing/2014/main" id="{A96A496E-665D-1544-B6A4-C7040588330E}"/>
              </a:ext>
            </a:extLst>
          </p:cNvPr>
          <p:cNvSpPr>
            <a:spLocks noGrp="1"/>
          </p:cNvSpPr>
          <p:nvPr>
            <p:ph type="ctrTitle" hasCustomPrompt="1"/>
          </p:nvPr>
        </p:nvSpPr>
        <p:spPr>
          <a:xfrm>
            <a:off x="488876" y="626971"/>
            <a:ext cx="5209564" cy="685651"/>
          </a:xfrm>
          <a:prstGeom prst="rect">
            <a:avLst/>
          </a:prstGeom>
        </p:spPr>
        <p:txBody>
          <a:bodyPr lIns="0" tIns="0" rIns="0" bIns="0" anchor="t" anchorCtr="0">
            <a:noAutofit/>
          </a:bodyPr>
          <a:lstStyle>
            <a:lvl1pPr algn="l">
              <a:defRPr sz="4800" b="0" i="0" spc="-100" baseline="0">
                <a:solidFill>
                  <a:schemeClr val="bg2"/>
                </a:solidFill>
                <a:latin typeface="Montserrat" pitchFamily="2" charset="77"/>
                <a:ea typeface="Montserrat" pitchFamily="2" charset="77"/>
                <a:cs typeface="Montserrat" pitchFamily="2" charset="77"/>
              </a:defRPr>
            </a:lvl1pPr>
          </a:lstStyle>
          <a:p>
            <a:r>
              <a:rPr lang="en-GB"/>
              <a:t>Title</a:t>
            </a:r>
            <a:endParaRPr lang="en-US"/>
          </a:p>
        </p:txBody>
      </p:sp>
    </p:spTree>
    <p:extLst>
      <p:ext uri="{BB962C8B-B14F-4D97-AF65-F5344CB8AC3E}">
        <p14:creationId xmlns:p14="http://schemas.microsoft.com/office/powerpoint/2010/main" val="40415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Text_doub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a:t>Click to edit </a:t>
            </a:r>
            <a:br>
              <a:rPr lang="en-US"/>
            </a:br>
            <a:r>
              <a:rPr lang="en-US"/>
              <a:t>Master title style</a:t>
            </a:r>
            <a:endParaRPr lang="en-GB"/>
          </a:p>
        </p:txBody>
      </p:sp>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242327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PHONE #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8829641" y="1075765"/>
            <a:ext cx="2172554" cy="4709345"/>
          </a:xfrm>
          <a:prstGeom prst="roundRect">
            <a:avLst>
              <a:gd name="adj" fmla="val 9472"/>
            </a:avLst>
          </a:prstGeom>
          <a:solidFill>
            <a:schemeClr val="bg1">
              <a:lumMod val="85000"/>
            </a:schemeClr>
          </a:solidFill>
        </p:spPr>
        <p:txBody>
          <a:bodyPr tIns="216000"/>
          <a:lstStyle>
            <a:lvl1pPr algn="ctr">
              <a:buNone/>
              <a:defRPr sz="1200"/>
            </a:lvl1pPr>
          </a:lstStyle>
          <a:p>
            <a:r>
              <a:rPr lang="en-US"/>
              <a:t>INSERT IMAGE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7217913" cy="3883025"/>
          </a:xfrm>
          <a:prstGeom prst="rect">
            <a:avLst/>
          </a:prstGeo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a:extLst>
              <a:ext uri="{FF2B5EF4-FFF2-40B4-BE49-F238E27FC236}">
                <a16:creationId xmlns:a16="http://schemas.microsoft.com/office/drawing/2014/main" id="{EAF30EB0-FFEF-7344-8CB9-6A4C0B8413DC}"/>
              </a:ext>
            </a:extLst>
          </p:cNvPr>
          <p:cNvSpPr>
            <a:spLocks noGrp="1"/>
          </p:cNvSpPr>
          <p:nvPr>
            <p:ph type="title"/>
          </p:nvPr>
        </p:nvSpPr>
        <p:spPr>
          <a:xfrm>
            <a:off x="479425" y="549275"/>
            <a:ext cx="6392864" cy="687611"/>
          </a:xfrm>
          <a:prstGeom prst="rect">
            <a:avLst/>
          </a:prstGeo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29EA8B7F-F322-3748-A851-795779B8F51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
        <p:nvSpPr>
          <p:cNvPr id="2" name="TextBox 1">
            <a:extLst>
              <a:ext uri="{FF2B5EF4-FFF2-40B4-BE49-F238E27FC236}">
                <a16:creationId xmlns:a16="http://schemas.microsoft.com/office/drawing/2014/main" id="{FE33AD77-4ECB-F842-85AF-9144CC4AB397}"/>
              </a:ext>
            </a:extLst>
          </p:cNvPr>
          <p:cNvSpPr txBox="1"/>
          <p:nvPr/>
        </p:nvSpPr>
        <p:spPr>
          <a:xfrm>
            <a:off x="11204154" y="6488935"/>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Tree>
    <p:extLst>
      <p:ext uri="{BB962C8B-B14F-4D97-AF65-F5344CB8AC3E}">
        <p14:creationId xmlns:p14="http://schemas.microsoft.com/office/powerpoint/2010/main" val="10623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IPHONE #2">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56346452-5AFE-5C4F-A382-F48953DE8571}"/>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94273FC-DAC9-274C-9292-7DFE7D664A6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1" name="TextBox 20">
            <a:extLst>
              <a:ext uri="{FF2B5EF4-FFF2-40B4-BE49-F238E27FC236}">
                <a16:creationId xmlns:a16="http://schemas.microsoft.com/office/drawing/2014/main" id="{C64EFEBA-0A5D-4F4F-91C5-CA862272A325}"/>
              </a:ext>
            </a:extLst>
          </p:cNvPr>
          <p:cNvSpPr txBox="1"/>
          <p:nvPr/>
        </p:nvSpPr>
        <p:spPr>
          <a:xfrm>
            <a:off x="5378824"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7655447" y="737165"/>
            <a:ext cx="3704607" cy="8049954"/>
          </a:xfrm>
          <a:prstGeom prst="roundRect">
            <a:avLst>
              <a:gd name="adj" fmla="val 11246"/>
            </a:avLst>
          </a:prstGeom>
          <a:solidFill>
            <a:schemeClr val="bg1">
              <a:lumMod val="85000"/>
            </a:schemeClr>
          </a:solidFill>
        </p:spPr>
        <p:txBody>
          <a:bodyPr tIns="251999"/>
          <a:lstStyle>
            <a:lvl1pPr algn="ctr">
              <a:buNone/>
              <a:defRPr sz="1200"/>
            </a:lvl1pPr>
          </a:lstStyle>
          <a:p>
            <a:r>
              <a:rPr lang="en-US"/>
              <a:t>INSERT IMAGE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5" y="1708150"/>
            <a:ext cx="6392864" cy="3883025"/>
          </a:xfrm>
          <a:prstGeom prst="rect">
            <a:avLst/>
          </a:prstGeo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9">
            <a:extLst>
              <a:ext uri="{FF2B5EF4-FFF2-40B4-BE49-F238E27FC236}">
                <a16:creationId xmlns:a16="http://schemas.microsoft.com/office/drawing/2014/main" id="{F9891C10-DD55-174A-8094-13AF035EFE35}"/>
              </a:ext>
            </a:extLst>
          </p:cNvPr>
          <p:cNvSpPr>
            <a:spLocks noGrp="1"/>
          </p:cNvSpPr>
          <p:nvPr>
            <p:ph type="title"/>
          </p:nvPr>
        </p:nvSpPr>
        <p:spPr>
          <a:xfrm>
            <a:off x="479425" y="549275"/>
            <a:ext cx="6392864" cy="687611"/>
          </a:xfrm>
          <a:prstGeom prst="rect">
            <a:avLst/>
          </a:prstGeom>
        </p:spPr>
        <p:txBody>
          <a:bodyPr/>
          <a:lstStyle/>
          <a:p>
            <a:r>
              <a:rPr lang="en-US"/>
              <a:t>Click to edit Master title style</a:t>
            </a:r>
          </a:p>
        </p:txBody>
      </p:sp>
      <p:sp>
        <p:nvSpPr>
          <p:cNvPr id="22" name="Slide Number Placeholder 5">
            <a:extLst>
              <a:ext uri="{FF2B5EF4-FFF2-40B4-BE49-F238E27FC236}">
                <a16:creationId xmlns:a16="http://schemas.microsoft.com/office/drawing/2014/main" id="{5AF01346-B8F2-A745-A800-16B564505073}"/>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630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PAD #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1509617" y="2080213"/>
            <a:ext cx="3962399" cy="303332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10" name="Picture Placeholder 3">
            <a:extLst>
              <a:ext uri="{FF2B5EF4-FFF2-40B4-BE49-F238E27FC236}">
                <a16:creationId xmlns:a16="http://schemas.microsoft.com/office/drawing/2014/main" id="{2082CEB4-F277-A245-899E-2729876A13AD}"/>
              </a:ext>
            </a:extLst>
          </p:cNvPr>
          <p:cNvSpPr>
            <a:spLocks noGrp="1"/>
          </p:cNvSpPr>
          <p:nvPr>
            <p:ph type="pic" sz="quarter" idx="13" hasCustomPrompt="1"/>
          </p:nvPr>
        </p:nvSpPr>
        <p:spPr>
          <a:xfrm>
            <a:off x="6726193" y="2080213"/>
            <a:ext cx="3962399" cy="303332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7" name="Title 9">
            <a:extLst>
              <a:ext uri="{FF2B5EF4-FFF2-40B4-BE49-F238E27FC236}">
                <a16:creationId xmlns:a16="http://schemas.microsoft.com/office/drawing/2014/main" id="{DD238930-69C5-D54B-A007-CD2E9B1FB00A}"/>
              </a:ext>
            </a:extLst>
          </p:cNvPr>
          <p:cNvSpPr>
            <a:spLocks noGrp="1"/>
          </p:cNvSpPr>
          <p:nvPr>
            <p:ph type="title"/>
          </p:nvPr>
        </p:nvSpPr>
        <p:spPr>
          <a:xfrm>
            <a:off x="479425" y="549275"/>
            <a:ext cx="6392864" cy="687611"/>
          </a:xfrm>
          <a:prstGeom prst="rect">
            <a:avLst/>
          </a:prstGeo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75F9691-DB46-FE48-A843-A66665A2DFCA}"/>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32014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IPAD #2">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892236-82F5-F044-99FD-7253516558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cxnSp>
        <p:nvCxnSpPr>
          <p:cNvPr id="14" name="Straight Connector 13">
            <a:extLst>
              <a:ext uri="{FF2B5EF4-FFF2-40B4-BE49-F238E27FC236}">
                <a16:creationId xmlns:a16="http://schemas.microsoft.com/office/drawing/2014/main" id="{07D90796-C23B-4D48-A915-EF7583E688CA}"/>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2868460" y="1672710"/>
            <a:ext cx="7878872" cy="5185290"/>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9" name="Title 9">
            <a:extLst>
              <a:ext uri="{FF2B5EF4-FFF2-40B4-BE49-F238E27FC236}">
                <a16:creationId xmlns:a16="http://schemas.microsoft.com/office/drawing/2014/main" id="{B633DF59-54FF-9947-A4BF-87BF7540F265}"/>
              </a:ext>
            </a:extLst>
          </p:cNvPr>
          <p:cNvSpPr>
            <a:spLocks noGrp="1"/>
          </p:cNvSpPr>
          <p:nvPr>
            <p:ph type="title"/>
          </p:nvPr>
        </p:nvSpPr>
        <p:spPr>
          <a:xfrm>
            <a:off x="479425" y="549275"/>
            <a:ext cx="6392864" cy="687611"/>
          </a:xfrm>
          <a:prstGeom prst="rect">
            <a:avLst/>
          </a:prstGeom>
        </p:spPr>
        <p:txBody>
          <a:bodyPr/>
          <a:lstStyle/>
          <a:p>
            <a:r>
              <a:rPr lang="en-US"/>
              <a:t>Click to edit Master title style</a:t>
            </a:r>
          </a:p>
        </p:txBody>
      </p:sp>
      <p:sp>
        <p:nvSpPr>
          <p:cNvPr id="15" name="Slide Number Placeholder 5">
            <a:extLst>
              <a:ext uri="{FF2B5EF4-FFF2-40B4-BE49-F238E27FC236}">
                <a16:creationId xmlns:a16="http://schemas.microsoft.com/office/drawing/2014/main" id="{B23E3B93-7713-B94A-BFAD-098449E8E0EB}"/>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87127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IPAD #3">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9BACEC4-3CDA-B146-A9AF-F83853134AC1}"/>
              </a:ext>
            </a:extLst>
          </p:cNvPr>
          <p:cNvSpPr>
            <a:spLocks noGrp="1"/>
          </p:cNvSpPr>
          <p:nvPr>
            <p:ph type="pic" sz="quarter" idx="12" hasCustomPrompt="1"/>
          </p:nvPr>
        </p:nvSpPr>
        <p:spPr>
          <a:xfrm>
            <a:off x="7281628" y="2050354"/>
            <a:ext cx="4176583" cy="485089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9" name="Title 9">
            <a:extLst>
              <a:ext uri="{FF2B5EF4-FFF2-40B4-BE49-F238E27FC236}">
                <a16:creationId xmlns:a16="http://schemas.microsoft.com/office/drawing/2014/main" id="{FE8540A3-F139-7541-A079-290286028C16}"/>
              </a:ext>
            </a:extLst>
          </p:cNvPr>
          <p:cNvSpPr>
            <a:spLocks noGrp="1"/>
          </p:cNvSpPr>
          <p:nvPr>
            <p:ph type="title"/>
          </p:nvPr>
        </p:nvSpPr>
        <p:spPr>
          <a:xfrm>
            <a:off x="479425" y="549275"/>
            <a:ext cx="6392864" cy="687611"/>
          </a:xfrm>
          <a:prstGeom prst="rect">
            <a:avLst/>
          </a:prstGeom>
        </p:spPr>
        <p:txBody>
          <a:bodyPr/>
          <a:lstStyle/>
          <a:p>
            <a:r>
              <a:rPr lang="en-US"/>
              <a:t>Click to edit Master title style</a:t>
            </a:r>
          </a:p>
        </p:txBody>
      </p:sp>
      <p:pic>
        <p:nvPicPr>
          <p:cNvPr id="16" name="Picture 15">
            <a:extLst>
              <a:ext uri="{FF2B5EF4-FFF2-40B4-BE49-F238E27FC236}">
                <a16:creationId xmlns:a16="http://schemas.microsoft.com/office/drawing/2014/main" id="{27E84663-7C58-4148-8C90-98F2F0CE21F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cxnSp>
        <p:nvCxnSpPr>
          <p:cNvPr id="17" name="Straight Connector 16">
            <a:extLst>
              <a:ext uri="{FF2B5EF4-FFF2-40B4-BE49-F238E27FC236}">
                <a16:creationId xmlns:a16="http://schemas.microsoft.com/office/drawing/2014/main" id="{95640522-CE30-0245-866D-5CE697305BE2}"/>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57EBD9-A566-5F4E-9D9F-9B8114AC79B9}"/>
              </a:ext>
            </a:extLst>
          </p:cNvPr>
          <p:cNvSpPr txBox="1"/>
          <p:nvPr/>
        </p:nvSpPr>
        <p:spPr>
          <a:xfrm>
            <a:off x="5378824"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
        <p:nvSpPr>
          <p:cNvPr id="19" name="Slide Number Placeholder 5">
            <a:extLst>
              <a:ext uri="{FF2B5EF4-FFF2-40B4-BE49-F238E27FC236}">
                <a16:creationId xmlns:a16="http://schemas.microsoft.com/office/drawing/2014/main" id="{BDE16811-7EB8-F048-BB06-6811A214D7C6}"/>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27225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TITLES">
    <p:spTree>
      <p:nvGrpSpPr>
        <p:cNvPr id="1" name=""/>
        <p:cNvGrpSpPr/>
        <p:nvPr/>
      </p:nvGrpSpPr>
      <p:grpSpPr>
        <a:xfrm>
          <a:off x="0" y="0"/>
          <a:ext cx="0" cy="0"/>
          <a:chOff x="0" y="0"/>
          <a:chExt cx="0" cy="0"/>
        </a:xfrm>
      </p:grpSpPr>
      <p:sp>
        <p:nvSpPr>
          <p:cNvPr id="47" name="Text Placeholder 4">
            <a:extLst>
              <a:ext uri="{FF2B5EF4-FFF2-40B4-BE49-F238E27FC236}">
                <a16:creationId xmlns:a16="http://schemas.microsoft.com/office/drawing/2014/main" id="{9014F8A7-7D5F-DF46-ACF9-BBB9081792E0}"/>
              </a:ext>
            </a:extLst>
          </p:cNvPr>
          <p:cNvSpPr>
            <a:spLocks noGrp="1"/>
          </p:cNvSpPr>
          <p:nvPr>
            <p:ph type="body" sz="quarter" idx="14"/>
          </p:nvPr>
        </p:nvSpPr>
        <p:spPr>
          <a:xfrm>
            <a:off x="5334000" y="1222752"/>
            <a:ext cx="6018584" cy="673276"/>
          </a:xfrm>
          <a:prstGeom prst="rect">
            <a:avLst/>
          </a:prstGeo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59" name="Text Placeholder 4">
            <a:extLst>
              <a:ext uri="{FF2B5EF4-FFF2-40B4-BE49-F238E27FC236}">
                <a16:creationId xmlns:a16="http://schemas.microsoft.com/office/drawing/2014/main" id="{CC93FBDE-4C7B-6948-A1B2-025DF8510FAB}"/>
              </a:ext>
            </a:extLst>
          </p:cNvPr>
          <p:cNvSpPr>
            <a:spLocks noGrp="1"/>
          </p:cNvSpPr>
          <p:nvPr>
            <p:ph type="body" sz="quarter" idx="21"/>
          </p:nvPr>
        </p:nvSpPr>
        <p:spPr>
          <a:xfrm>
            <a:off x="5334000" y="2950654"/>
            <a:ext cx="6018584" cy="673276"/>
          </a:xfrm>
          <a:prstGeom prst="rect">
            <a:avLst/>
          </a:prstGeo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62" name="Text Placeholder 4">
            <a:extLst>
              <a:ext uri="{FF2B5EF4-FFF2-40B4-BE49-F238E27FC236}">
                <a16:creationId xmlns:a16="http://schemas.microsoft.com/office/drawing/2014/main" id="{B9A31D27-2F73-9A4E-929E-118C292CA94B}"/>
              </a:ext>
            </a:extLst>
          </p:cNvPr>
          <p:cNvSpPr>
            <a:spLocks noGrp="1"/>
          </p:cNvSpPr>
          <p:nvPr>
            <p:ph type="body" sz="quarter" idx="24"/>
          </p:nvPr>
        </p:nvSpPr>
        <p:spPr>
          <a:xfrm>
            <a:off x="5334000" y="4566976"/>
            <a:ext cx="6018584" cy="673276"/>
          </a:xfrm>
          <a:prstGeom prst="rect">
            <a:avLst/>
          </a:prstGeo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12" name="Text Placeholder 4">
            <a:extLst>
              <a:ext uri="{FF2B5EF4-FFF2-40B4-BE49-F238E27FC236}">
                <a16:creationId xmlns:a16="http://schemas.microsoft.com/office/drawing/2014/main" id="{D9261990-60A0-624B-8886-64CF9A12BC15}"/>
              </a:ext>
            </a:extLst>
          </p:cNvPr>
          <p:cNvSpPr>
            <a:spLocks noGrp="1"/>
          </p:cNvSpPr>
          <p:nvPr>
            <p:ph type="body" sz="quarter" idx="19" hasCustomPrompt="1"/>
          </p:nvPr>
        </p:nvSpPr>
        <p:spPr>
          <a:xfrm>
            <a:off x="671339" y="762345"/>
            <a:ext cx="4163247" cy="1248923"/>
          </a:xfrm>
          <a:prstGeom prst="rect">
            <a:avLst/>
          </a:prstGeo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3" name="Text Placeholder 4">
            <a:extLst>
              <a:ext uri="{FF2B5EF4-FFF2-40B4-BE49-F238E27FC236}">
                <a16:creationId xmlns:a16="http://schemas.microsoft.com/office/drawing/2014/main" id="{05B10BA3-4AC8-A74C-BF12-650967F38C88}"/>
              </a:ext>
            </a:extLst>
          </p:cNvPr>
          <p:cNvSpPr>
            <a:spLocks noGrp="1"/>
          </p:cNvSpPr>
          <p:nvPr>
            <p:ph type="body" sz="quarter" idx="22" hasCustomPrompt="1"/>
          </p:nvPr>
        </p:nvSpPr>
        <p:spPr>
          <a:xfrm>
            <a:off x="671339" y="2490247"/>
            <a:ext cx="4163247" cy="1248923"/>
          </a:xfrm>
          <a:prstGeom prst="rect">
            <a:avLst/>
          </a:prstGeo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4" name="Text Placeholder 4">
            <a:extLst>
              <a:ext uri="{FF2B5EF4-FFF2-40B4-BE49-F238E27FC236}">
                <a16:creationId xmlns:a16="http://schemas.microsoft.com/office/drawing/2014/main" id="{92A502BB-484F-C24E-A5C5-9C6B998012B7}"/>
              </a:ext>
            </a:extLst>
          </p:cNvPr>
          <p:cNvSpPr>
            <a:spLocks noGrp="1"/>
          </p:cNvSpPr>
          <p:nvPr>
            <p:ph type="body" sz="quarter" idx="25" hasCustomPrompt="1"/>
          </p:nvPr>
        </p:nvSpPr>
        <p:spPr>
          <a:xfrm>
            <a:off x="671339" y="4106569"/>
            <a:ext cx="4163247" cy="1248923"/>
          </a:xfrm>
          <a:prstGeom prst="rect">
            <a:avLst/>
          </a:prstGeo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5" name="Slide Number Placeholder 5">
            <a:extLst>
              <a:ext uri="{FF2B5EF4-FFF2-40B4-BE49-F238E27FC236}">
                <a16:creationId xmlns:a16="http://schemas.microsoft.com/office/drawing/2014/main" id="{FE023467-6E7C-1449-9F3E-8EF1D76933C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423193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OGOS">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675373"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675373"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675373"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2" name="TextBox 1">
            <a:extLst>
              <a:ext uri="{FF2B5EF4-FFF2-40B4-BE49-F238E27FC236}">
                <a16:creationId xmlns:a16="http://schemas.microsoft.com/office/drawing/2014/main" id="{0AF01F90-2482-4E41-AC41-C261F53BDA76}"/>
              </a:ext>
            </a:extLst>
          </p:cNvPr>
          <p:cNvSpPr txBox="1"/>
          <p:nvPr/>
        </p:nvSpPr>
        <p:spPr>
          <a:xfrm>
            <a:off x="13191744" y="462076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0" name="Text Placeholder 15">
            <a:extLst>
              <a:ext uri="{FF2B5EF4-FFF2-40B4-BE49-F238E27FC236}">
                <a16:creationId xmlns:a16="http://schemas.microsoft.com/office/drawing/2014/main" id="{6BD29F9B-F63A-294A-9666-8733DAD37B7C}"/>
              </a:ext>
            </a:extLst>
          </p:cNvPr>
          <p:cNvSpPr>
            <a:spLocks noGrp="1"/>
          </p:cNvSpPr>
          <p:nvPr>
            <p:ph type="body" sz="quarter" idx="44" hasCustomPrompt="1"/>
          </p:nvPr>
        </p:nvSpPr>
        <p:spPr>
          <a:xfrm>
            <a:off x="3468940"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1" name="Text Placeholder 15">
            <a:extLst>
              <a:ext uri="{FF2B5EF4-FFF2-40B4-BE49-F238E27FC236}">
                <a16:creationId xmlns:a16="http://schemas.microsoft.com/office/drawing/2014/main" id="{ED2F9C20-E53B-C14E-82CF-7C68C34F71F0}"/>
              </a:ext>
            </a:extLst>
          </p:cNvPr>
          <p:cNvSpPr>
            <a:spLocks noGrp="1"/>
          </p:cNvSpPr>
          <p:nvPr>
            <p:ph type="body" sz="quarter" idx="45" hasCustomPrompt="1"/>
          </p:nvPr>
        </p:nvSpPr>
        <p:spPr>
          <a:xfrm>
            <a:off x="3468940"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2" name="Picture Placeholder 71">
            <a:extLst>
              <a:ext uri="{FF2B5EF4-FFF2-40B4-BE49-F238E27FC236}">
                <a16:creationId xmlns:a16="http://schemas.microsoft.com/office/drawing/2014/main" id="{0291E4DC-FF88-6045-8B06-F0E2D7727076}"/>
              </a:ext>
            </a:extLst>
          </p:cNvPr>
          <p:cNvSpPr>
            <a:spLocks noGrp="1"/>
          </p:cNvSpPr>
          <p:nvPr>
            <p:ph type="pic" sz="quarter" idx="46" hasCustomPrompt="1"/>
          </p:nvPr>
        </p:nvSpPr>
        <p:spPr>
          <a:xfrm>
            <a:off x="3468940"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3" name="TextBox 2">
            <a:extLst>
              <a:ext uri="{FF2B5EF4-FFF2-40B4-BE49-F238E27FC236}">
                <a16:creationId xmlns:a16="http://schemas.microsoft.com/office/drawing/2014/main" id="{01499CEA-BA7C-1E47-BA54-51DF329D1CAB}"/>
              </a:ext>
            </a:extLst>
          </p:cNvPr>
          <p:cNvSpPr txBox="1"/>
          <p:nvPr/>
        </p:nvSpPr>
        <p:spPr>
          <a:xfrm>
            <a:off x="6509657" y="5889171"/>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4" name="Text Placeholder 15">
            <a:extLst>
              <a:ext uri="{FF2B5EF4-FFF2-40B4-BE49-F238E27FC236}">
                <a16:creationId xmlns:a16="http://schemas.microsoft.com/office/drawing/2014/main" id="{DAE42D8B-95E6-7645-ACD7-B12DDC1E592D}"/>
              </a:ext>
            </a:extLst>
          </p:cNvPr>
          <p:cNvSpPr>
            <a:spLocks noGrp="1"/>
          </p:cNvSpPr>
          <p:nvPr>
            <p:ph type="body" sz="quarter" idx="47" hasCustomPrompt="1"/>
          </p:nvPr>
        </p:nvSpPr>
        <p:spPr>
          <a:xfrm>
            <a:off x="6262507"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5" name="Text Placeholder 15">
            <a:extLst>
              <a:ext uri="{FF2B5EF4-FFF2-40B4-BE49-F238E27FC236}">
                <a16:creationId xmlns:a16="http://schemas.microsoft.com/office/drawing/2014/main" id="{1186D562-FCAD-6148-A29B-576A76580B3F}"/>
              </a:ext>
            </a:extLst>
          </p:cNvPr>
          <p:cNvSpPr>
            <a:spLocks noGrp="1"/>
          </p:cNvSpPr>
          <p:nvPr>
            <p:ph type="body" sz="quarter" idx="48" hasCustomPrompt="1"/>
          </p:nvPr>
        </p:nvSpPr>
        <p:spPr>
          <a:xfrm>
            <a:off x="6262507"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8" name="Picture Placeholder 71">
            <a:extLst>
              <a:ext uri="{FF2B5EF4-FFF2-40B4-BE49-F238E27FC236}">
                <a16:creationId xmlns:a16="http://schemas.microsoft.com/office/drawing/2014/main" id="{57201B93-DC1D-174D-BAFB-C50302AE68DD}"/>
              </a:ext>
            </a:extLst>
          </p:cNvPr>
          <p:cNvSpPr>
            <a:spLocks noGrp="1"/>
          </p:cNvSpPr>
          <p:nvPr>
            <p:ph type="pic" sz="quarter" idx="49" hasCustomPrompt="1"/>
          </p:nvPr>
        </p:nvSpPr>
        <p:spPr>
          <a:xfrm>
            <a:off x="6262507"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42" name="Text Placeholder 15">
            <a:extLst>
              <a:ext uri="{FF2B5EF4-FFF2-40B4-BE49-F238E27FC236}">
                <a16:creationId xmlns:a16="http://schemas.microsoft.com/office/drawing/2014/main" id="{9CC86A02-E956-0249-A135-7CACDD88B2CA}"/>
              </a:ext>
            </a:extLst>
          </p:cNvPr>
          <p:cNvSpPr>
            <a:spLocks noGrp="1"/>
          </p:cNvSpPr>
          <p:nvPr>
            <p:ph type="body" sz="quarter" idx="50" hasCustomPrompt="1"/>
          </p:nvPr>
        </p:nvSpPr>
        <p:spPr>
          <a:xfrm>
            <a:off x="9056074"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3" name="Text Placeholder 15">
            <a:extLst>
              <a:ext uri="{FF2B5EF4-FFF2-40B4-BE49-F238E27FC236}">
                <a16:creationId xmlns:a16="http://schemas.microsoft.com/office/drawing/2014/main" id="{D54FBDAF-AF11-1742-94E0-045B1B75EB5F}"/>
              </a:ext>
            </a:extLst>
          </p:cNvPr>
          <p:cNvSpPr>
            <a:spLocks noGrp="1"/>
          </p:cNvSpPr>
          <p:nvPr>
            <p:ph type="body" sz="quarter" idx="51" hasCustomPrompt="1"/>
          </p:nvPr>
        </p:nvSpPr>
        <p:spPr>
          <a:xfrm>
            <a:off x="9056074"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4" name="Picture Placeholder 71">
            <a:extLst>
              <a:ext uri="{FF2B5EF4-FFF2-40B4-BE49-F238E27FC236}">
                <a16:creationId xmlns:a16="http://schemas.microsoft.com/office/drawing/2014/main" id="{ED2F343C-8D1D-F843-B6BF-220D15E74E7B}"/>
              </a:ext>
            </a:extLst>
          </p:cNvPr>
          <p:cNvSpPr>
            <a:spLocks noGrp="1"/>
          </p:cNvSpPr>
          <p:nvPr>
            <p:ph type="pic" sz="quarter" idx="52" hasCustomPrompt="1"/>
          </p:nvPr>
        </p:nvSpPr>
        <p:spPr>
          <a:xfrm>
            <a:off x="9056074"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57" name="TextBox 56">
            <a:extLst>
              <a:ext uri="{FF2B5EF4-FFF2-40B4-BE49-F238E27FC236}">
                <a16:creationId xmlns:a16="http://schemas.microsoft.com/office/drawing/2014/main" id="{539AF2F3-1E72-264C-BA5E-6020B39092EF}"/>
              </a:ext>
            </a:extLst>
          </p:cNvPr>
          <p:cNvSpPr txBox="1"/>
          <p:nvPr/>
        </p:nvSpPr>
        <p:spPr>
          <a:xfrm>
            <a:off x="12096791" y="5889171"/>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20" name="Title 9">
            <a:extLst>
              <a:ext uri="{FF2B5EF4-FFF2-40B4-BE49-F238E27FC236}">
                <a16:creationId xmlns:a16="http://schemas.microsoft.com/office/drawing/2014/main" id="{B6098675-09E4-FA4C-B797-4FA0811DFCFF}"/>
              </a:ext>
            </a:extLst>
          </p:cNvPr>
          <p:cNvSpPr>
            <a:spLocks noGrp="1"/>
          </p:cNvSpPr>
          <p:nvPr>
            <p:ph type="title" hasCustomPrompt="1"/>
          </p:nvPr>
        </p:nvSpPr>
        <p:spPr>
          <a:xfrm>
            <a:off x="479425" y="549275"/>
            <a:ext cx="11233150" cy="492495"/>
          </a:xfrm>
          <a:prstGeom prst="rect">
            <a:avLst/>
          </a:prstGeom>
        </p:spPr>
        <p:txBody>
          <a:bodyPr/>
          <a:lstStyle/>
          <a:p>
            <a:r>
              <a:rPr lang="en-GB"/>
              <a:t>logos</a:t>
            </a:r>
            <a:endParaRPr lang="en-US"/>
          </a:p>
        </p:txBody>
      </p:sp>
      <p:sp>
        <p:nvSpPr>
          <p:cNvPr id="22" name="Slide Number Placeholder 5">
            <a:extLst>
              <a:ext uri="{FF2B5EF4-FFF2-40B4-BE49-F238E27FC236}">
                <a16:creationId xmlns:a16="http://schemas.microsoft.com/office/drawing/2014/main" id="{85CAB253-D6CC-4B44-8968-F8393031B55D}"/>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289629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CONS #1">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762951"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762951"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1493664" y="1439076"/>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21" name="Text Placeholder 15">
            <a:extLst>
              <a:ext uri="{FF2B5EF4-FFF2-40B4-BE49-F238E27FC236}">
                <a16:creationId xmlns:a16="http://schemas.microsoft.com/office/drawing/2014/main" id="{EDCC673F-2182-6E48-B140-35F44F0CF00A}"/>
              </a:ext>
            </a:extLst>
          </p:cNvPr>
          <p:cNvSpPr>
            <a:spLocks noGrp="1"/>
          </p:cNvSpPr>
          <p:nvPr>
            <p:ph type="body" sz="quarter" idx="45" hasCustomPrompt="1"/>
          </p:nvPr>
        </p:nvSpPr>
        <p:spPr>
          <a:xfrm>
            <a:off x="3502593"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2" name="Text Placeholder 15">
            <a:extLst>
              <a:ext uri="{FF2B5EF4-FFF2-40B4-BE49-F238E27FC236}">
                <a16:creationId xmlns:a16="http://schemas.microsoft.com/office/drawing/2014/main" id="{77F18C4E-0F96-4A4E-8E79-EE7D06E87E5F}"/>
              </a:ext>
            </a:extLst>
          </p:cNvPr>
          <p:cNvSpPr>
            <a:spLocks noGrp="1"/>
          </p:cNvSpPr>
          <p:nvPr>
            <p:ph type="body" sz="quarter" idx="46" hasCustomPrompt="1"/>
          </p:nvPr>
        </p:nvSpPr>
        <p:spPr>
          <a:xfrm>
            <a:off x="3502593"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3" name="Picture Placeholder 71">
            <a:extLst>
              <a:ext uri="{FF2B5EF4-FFF2-40B4-BE49-F238E27FC236}">
                <a16:creationId xmlns:a16="http://schemas.microsoft.com/office/drawing/2014/main" id="{A4A76464-074C-F348-9899-68BE282E7F25}"/>
              </a:ext>
            </a:extLst>
          </p:cNvPr>
          <p:cNvSpPr>
            <a:spLocks noGrp="1"/>
          </p:cNvSpPr>
          <p:nvPr>
            <p:ph type="pic" sz="quarter" idx="47" hasCustomPrompt="1"/>
          </p:nvPr>
        </p:nvSpPr>
        <p:spPr>
          <a:xfrm>
            <a:off x="4233306" y="1439076"/>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25" name="Text Placeholder 15">
            <a:extLst>
              <a:ext uri="{FF2B5EF4-FFF2-40B4-BE49-F238E27FC236}">
                <a16:creationId xmlns:a16="http://schemas.microsoft.com/office/drawing/2014/main" id="{38A60F0B-F5C5-8649-804D-7EDFCDF9D77F}"/>
              </a:ext>
            </a:extLst>
          </p:cNvPr>
          <p:cNvSpPr>
            <a:spLocks noGrp="1"/>
          </p:cNvSpPr>
          <p:nvPr>
            <p:ph type="body" sz="quarter" idx="49" hasCustomPrompt="1"/>
          </p:nvPr>
        </p:nvSpPr>
        <p:spPr>
          <a:xfrm>
            <a:off x="6247038"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6" name="Text Placeholder 15">
            <a:extLst>
              <a:ext uri="{FF2B5EF4-FFF2-40B4-BE49-F238E27FC236}">
                <a16:creationId xmlns:a16="http://schemas.microsoft.com/office/drawing/2014/main" id="{E9143F0A-AFCC-DF46-9C06-8BB51B620DF2}"/>
              </a:ext>
            </a:extLst>
          </p:cNvPr>
          <p:cNvSpPr>
            <a:spLocks noGrp="1"/>
          </p:cNvSpPr>
          <p:nvPr>
            <p:ph type="body" sz="quarter" idx="50" hasCustomPrompt="1"/>
          </p:nvPr>
        </p:nvSpPr>
        <p:spPr>
          <a:xfrm>
            <a:off x="6247038" y="2461841"/>
            <a:ext cx="2458508" cy="310489"/>
          </a:xfrm>
          <a:prstGeom prst="rect">
            <a:avLst/>
          </a:prstGeom>
        </p:spPr>
        <p:txBody>
          <a:bodyPr/>
          <a:lstStyle>
            <a:lvl1pPr marL="0" marR="0" indent="0" algn="ctr" defTabSz="914400" rtl="0" eaLnBrk="1" fontAlgn="auto" latinLnBrk="0" hangingPunct="1">
              <a:lnSpc>
                <a:spcPct val="100000"/>
              </a:lnSpc>
              <a:spcBef>
                <a:spcPts val="0"/>
              </a:spcBef>
              <a:spcAft>
                <a:spcPts val="600"/>
              </a:spcAft>
              <a:buClr>
                <a:schemeClr val="accent1"/>
              </a:buClr>
              <a:buSzTx/>
              <a:buFont typeface="Arial"/>
              <a:buNone/>
              <a:tabLst/>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marL="0" marR="0" lvl="0" indent="0" algn="ctr" defTabSz="914400" rtl="0" eaLnBrk="1" fontAlgn="auto" latinLnBrk="0" hangingPunct="1">
              <a:lnSpc>
                <a:spcPct val="100000"/>
              </a:lnSpc>
              <a:spcBef>
                <a:spcPts val="0"/>
              </a:spcBef>
              <a:spcAft>
                <a:spcPts val="600"/>
              </a:spcAft>
              <a:buClr>
                <a:schemeClr val="accent1"/>
              </a:buClr>
              <a:buSzTx/>
              <a:buFont typeface="Arial"/>
              <a:buNone/>
              <a:tabLst/>
              <a:defRPr/>
            </a:pPr>
            <a:r>
              <a:rPr lang="en-GB"/>
              <a:t>Title</a:t>
            </a:r>
          </a:p>
        </p:txBody>
      </p:sp>
      <p:sp>
        <p:nvSpPr>
          <p:cNvPr id="37" name="Picture Placeholder 71">
            <a:extLst>
              <a:ext uri="{FF2B5EF4-FFF2-40B4-BE49-F238E27FC236}">
                <a16:creationId xmlns:a16="http://schemas.microsoft.com/office/drawing/2014/main" id="{5CEDE3B5-DBEB-3F40-BD19-C166674C4F71}"/>
              </a:ext>
            </a:extLst>
          </p:cNvPr>
          <p:cNvSpPr>
            <a:spLocks noGrp="1"/>
          </p:cNvSpPr>
          <p:nvPr>
            <p:ph type="pic" sz="quarter" idx="51" hasCustomPrompt="1"/>
          </p:nvPr>
        </p:nvSpPr>
        <p:spPr>
          <a:xfrm>
            <a:off x="6977751" y="1439076"/>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39" name="Text Placeholder 15">
            <a:extLst>
              <a:ext uri="{FF2B5EF4-FFF2-40B4-BE49-F238E27FC236}">
                <a16:creationId xmlns:a16="http://schemas.microsoft.com/office/drawing/2014/main" id="{E2CC9ACF-FF33-7542-90B7-50932306E5C7}"/>
              </a:ext>
            </a:extLst>
          </p:cNvPr>
          <p:cNvSpPr>
            <a:spLocks noGrp="1"/>
          </p:cNvSpPr>
          <p:nvPr>
            <p:ph type="body" sz="quarter" idx="53" hasCustomPrompt="1"/>
          </p:nvPr>
        </p:nvSpPr>
        <p:spPr>
          <a:xfrm>
            <a:off x="8986680"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0" name="Text Placeholder 15">
            <a:extLst>
              <a:ext uri="{FF2B5EF4-FFF2-40B4-BE49-F238E27FC236}">
                <a16:creationId xmlns:a16="http://schemas.microsoft.com/office/drawing/2014/main" id="{0C4BE2C2-69D6-D249-8220-0A973E57CD4C}"/>
              </a:ext>
            </a:extLst>
          </p:cNvPr>
          <p:cNvSpPr>
            <a:spLocks noGrp="1"/>
          </p:cNvSpPr>
          <p:nvPr>
            <p:ph type="body" sz="quarter" idx="54" hasCustomPrompt="1"/>
          </p:nvPr>
        </p:nvSpPr>
        <p:spPr>
          <a:xfrm>
            <a:off x="8986680"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1" name="Picture Placeholder 71">
            <a:extLst>
              <a:ext uri="{FF2B5EF4-FFF2-40B4-BE49-F238E27FC236}">
                <a16:creationId xmlns:a16="http://schemas.microsoft.com/office/drawing/2014/main" id="{0D23D560-644E-A349-B38A-7C8B0E1DA307}"/>
              </a:ext>
            </a:extLst>
          </p:cNvPr>
          <p:cNvSpPr>
            <a:spLocks noGrp="1"/>
          </p:cNvSpPr>
          <p:nvPr>
            <p:ph type="pic" sz="quarter" idx="55" hasCustomPrompt="1"/>
          </p:nvPr>
        </p:nvSpPr>
        <p:spPr>
          <a:xfrm>
            <a:off x="9717393" y="1439076"/>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45" name="Text Placeholder 15">
            <a:extLst>
              <a:ext uri="{FF2B5EF4-FFF2-40B4-BE49-F238E27FC236}">
                <a16:creationId xmlns:a16="http://schemas.microsoft.com/office/drawing/2014/main" id="{258872D4-3883-9B44-AD2F-D05AB2953924}"/>
              </a:ext>
            </a:extLst>
          </p:cNvPr>
          <p:cNvSpPr>
            <a:spLocks noGrp="1"/>
          </p:cNvSpPr>
          <p:nvPr>
            <p:ph type="body" sz="quarter" idx="56" hasCustomPrompt="1"/>
          </p:nvPr>
        </p:nvSpPr>
        <p:spPr>
          <a:xfrm>
            <a:off x="762951"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6" name="Text Placeholder 15">
            <a:extLst>
              <a:ext uri="{FF2B5EF4-FFF2-40B4-BE49-F238E27FC236}">
                <a16:creationId xmlns:a16="http://schemas.microsoft.com/office/drawing/2014/main" id="{5E49BCBB-19EC-B540-8D91-16EAAE1EB141}"/>
              </a:ext>
            </a:extLst>
          </p:cNvPr>
          <p:cNvSpPr>
            <a:spLocks noGrp="1"/>
          </p:cNvSpPr>
          <p:nvPr>
            <p:ph type="body" sz="quarter" idx="57" hasCustomPrompt="1"/>
          </p:nvPr>
        </p:nvSpPr>
        <p:spPr>
          <a:xfrm>
            <a:off x="762951"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7" name="Picture Placeholder 71">
            <a:extLst>
              <a:ext uri="{FF2B5EF4-FFF2-40B4-BE49-F238E27FC236}">
                <a16:creationId xmlns:a16="http://schemas.microsoft.com/office/drawing/2014/main" id="{F71891B9-FBC1-C845-9656-6E1A01FBFF8F}"/>
              </a:ext>
            </a:extLst>
          </p:cNvPr>
          <p:cNvSpPr>
            <a:spLocks noGrp="1"/>
          </p:cNvSpPr>
          <p:nvPr>
            <p:ph type="pic" sz="quarter" idx="58" hasCustomPrompt="1"/>
          </p:nvPr>
        </p:nvSpPr>
        <p:spPr>
          <a:xfrm>
            <a:off x="1493664" y="3900922"/>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48" name="Text Placeholder 15">
            <a:extLst>
              <a:ext uri="{FF2B5EF4-FFF2-40B4-BE49-F238E27FC236}">
                <a16:creationId xmlns:a16="http://schemas.microsoft.com/office/drawing/2014/main" id="{069EABD8-4F92-C941-8A2A-DAB1C966055A}"/>
              </a:ext>
            </a:extLst>
          </p:cNvPr>
          <p:cNvSpPr>
            <a:spLocks noGrp="1"/>
          </p:cNvSpPr>
          <p:nvPr>
            <p:ph type="body" sz="quarter" idx="59" hasCustomPrompt="1"/>
          </p:nvPr>
        </p:nvSpPr>
        <p:spPr>
          <a:xfrm>
            <a:off x="3502593"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9" name="Text Placeholder 15">
            <a:extLst>
              <a:ext uri="{FF2B5EF4-FFF2-40B4-BE49-F238E27FC236}">
                <a16:creationId xmlns:a16="http://schemas.microsoft.com/office/drawing/2014/main" id="{0EBAE524-E520-B749-A76D-B70646E2066D}"/>
              </a:ext>
            </a:extLst>
          </p:cNvPr>
          <p:cNvSpPr>
            <a:spLocks noGrp="1"/>
          </p:cNvSpPr>
          <p:nvPr>
            <p:ph type="body" sz="quarter" idx="60" hasCustomPrompt="1"/>
          </p:nvPr>
        </p:nvSpPr>
        <p:spPr>
          <a:xfrm>
            <a:off x="3502593"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50" name="Picture Placeholder 71">
            <a:extLst>
              <a:ext uri="{FF2B5EF4-FFF2-40B4-BE49-F238E27FC236}">
                <a16:creationId xmlns:a16="http://schemas.microsoft.com/office/drawing/2014/main" id="{79F872D8-67FE-1242-9B9D-FFA5B3F2BFB2}"/>
              </a:ext>
            </a:extLst>
          </p:cNvPr>
          <p:cNvSpPr>
            <a:spLocks noGrp="1"/>
          </p:cNvSpPr>
          <p:nvPr>
            <p:ph type="pic" sz="quarter" idx="61" hasCustomPrompt="1"/>
          </p:nvPr>
        </p:nvSpPr>
        <p:spPr>
          <a:xfrm>
            <a:off x="4233306" y="3900922"/>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51" name="Text Placeholder 15">
            <a:extLst>
              <a:ext uri="{FF2B5EF4-FFF2-40B4-BE49-F238E27FC236}">
                <a16:creationId xmlns:a16="http://schemas.microsoft.com/office/drawing/2014/main" id="{7986A9B1-A7D2-474C-9234-AD04D6AE8F00}"/>
              </a:ext>
            </a:extLst>
          </p:cNvPr>
          <p:cNvSpPr>
            <a:spLocks noGrp="1"/>
          </p:cNvSpPr>
          <p:nvPr>
            <p:ph type="body" sz="quarter" idx="62" hasCustomPrompt="1"/>
          </p:nvPr>
        </p:nvSpPr>
        <p:spPr>
          <a:xfrm>
            <a:off x="6247038"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2" name="Text Placeholder 15">
            <a:extLst>
              <a:ext uri="{FF2B5EF4-FFF2-40B4-BE49-F238E27FC236}">
                <a16:creationId xmlns:a16="http://schemas.microsoft.com/office/drawing/2014/main" id="{97A47CE5-682E-2F4E-86F7-17FE95F34E60}"/>
              </a:ext>
            </a:extLst>
          </p:cNvPr>
          <p:cNvSpPr>
            <a:spLocks noGrp="1"/>
          </p:cNvSpPr>
          <p:nvPr>
            <p:ph type="body" sz="quarter" idx="63" hasCustomPrompt="1"/>
          </p:nvPr>
        </p:nvSpPr>
        <p:spPr>
          <a:xfrm>
            <a:off x="6247038"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53" name="Picture Placeholder 71">
            <a:extLst>
              <a:ext uri="{FF2B5EF4-FFF2-40B4-BE49-F238E27FC236}">
                <a16:creationId xmlns:a16="http://schemas.microsoft.com/office/drawing/2014/main" id="{8B844B69-1896-CE40-A8BE-473743AE8307}"/>
              </a:ext>
            </a:extLst>
          </p:cNvPr>
          <p:cNvSpPr>
            <a:spLocks noGrp="1"/>
          </p:cNvSpPr>
          <p:nvPr>
            <p:ph type="pic" sz="quarter" idx="64" hasCustomPrompt="1"/>
          </p:nvPr>
        </p:nvSpPr>
        <p:spPr>
          <a:xfrm>
            <a:off x="6977751" y="3900922"/>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54" name="Text Placeholder 15">
            <a:extLst>
              <a:ext uri="{FF2B5EF4-FFF2-40B4-BE49-F238E27FC236}">
                <a16:creationId xmlns:a16="http://schemas.microsoft.com/office/drawing/2014/main" id="{D8496383-FD41-2740-BBD0-7E64A502BA7B}"/>
              </a:ext>
            </a:extLst>
          </p:cNvPr>
          <p:cNvSpPr>
            <a:spLocks noGrp="1"/>
          </p:cNvSpPr>
          <p:nvPr>
            <p:ph type="body" sz="quarter" idx="65" hasCustomPrompt="1"/>
          </p:nvPr>
        </p:nvSpPr>
        <p:spPr>
          <a:xfrm>
            <a:off x="8986680"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5" name="Text Placeholder 15">
            <a:extLst>
              <a:ext uri="{FF2B5EF4-FFF2-40B4-BE49-F238E27FC236}">
                <a16:creationId xmlns:a16="http://schemas.microsoft.com/office/drawing/2014/main" id="{5B586384-7028-8648-A75E-3F3CAF133E71}"/>
              </a:ext>
            </a:extLst>
          </p:cNvPr>
          <p:cNvSpPr>
            <a:spLocks noGrp="1"/>
          </p:cNvSpPr>
          <p:nvPr>
            <p:ph type="body" sz="quarter" idx="66" hasCustomPrompt="1"/>
          </p:nvPr>
        </p:nvSpPr>
        <p:spPr>
          <a:xfrm>
            <a:off x="8986680"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56" name="Picture Placeholder 71">
            <a:extLst>
              <a:ext uri="{FF2B5EF4-FFF2-40B4-BE49-F238E27FC236}">
                <a16:creationId xmlns:a16="http://schemas.microsoft.com/office/drawing/2014/main" id="{74076F24-C8D3-954A-96D5-3EEB7ADA4CEA}"/>
              </a:ext>
            </a:extLst>
          </p:cNvPr>
          <p:cNvSpPr>
            <a:spLocks noGrp="1"/>
          </p:cNvSpPr>
          <p:nvPr>
            <p:ph type="pic" sz="quarter" idx="67" hasCustomPrompt="1"/>
          </p:nvPr>
        </p:nvSpPr>
        <p:spPr>
          <a:xfrm>
            <a:off x="9717393" y="3900922"/>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2" name="TextBox 1">
            <a:extLst>
              <a:ext uri="{FF2B5EF4-FFF2-40B4-BE49-F238E27FC236}">
                <a16:creationId xmlns:a16="http://schemas.microsoft.com/office/drawing/2014/main" id="{0AF01F90-2482-4E41-AC41-C261F53BDA76}"/>
              </a:ext>
            </a:extLst>
          </p:cNvPr>
          <p:cNvSpPr txBox="1"/>
          <p:nvPr/>
        </p:nvSpPr>
        <p:spPr>
          <a:xfrm>
            <a:off x="13191744" y="462076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0" name="Title 9">
            <a:extLst>
              <a:ext uri="{FF2B5EF4-FFF2-40B4-BE49-F238E27FC236}">
                <a16:creationId xmlns:a16="http://schemas.microsoft.com/office/drawing/2014/main" id="{36EB63E4-B27D-634E-A691-E2D5A25391C5}"/>
              </a:ext>
            </a:extLst>
          </p:cNvPr>
          <p:cNvSpPr>
            <a:spLocks noGrp="1"/>
          </p:cNvSpPr>
          <p:nvPr>
            <p:ph type="title" hasCustomPrompt="1"/>
          </p:nvPr>
        </p:nvSpPr>
        <p:spPr>
          <a:xfrm>
            <a:off x="479425" y="549275"/>
            <a:ext cx="11233150" cy="492495"/>
          </a:xfrm>
          <a:prstGeom prst="rect">
            <a:avLst/>
          </a:prstGeom>
        </p:spPr>
        <p:txBody>
          <a:bodyPr/>
          <a:lstStyle/>
          <a:p>
            <a:r>
              <a:rPr lang="en-GB"/>
              <a:t>Icons</a:t>
            </a:r>
            <a:endParaRPr lang="en-US"/>
          </a:p>
        </p:txBody>
      </p:sp>
      <p:sp>
        <p:nvSpPr>
          <p:cNvPr id="31" name="Slide Number Placeholder 5">
            <a:extLst>
              <a:ext uri="{FF2B5EF4-FFF2-40B4-BE49-F238E27FC236}">
                <a16:creationId xmlns:a16="http://schemas.microsoft.com/office/drawing/2014/main" id="{AE39CCAC-B22C-2944-BB79-36E9C5F97F53}"/>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26458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IOG">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762761"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762761"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1236957"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20" name="Text Placeholder 15">
            <a:extLst>
              <a:ext uri="{FF2B5EF4-FFF2-40B4-BE49-F238E27FC236}">
                <a16:creationId xmlns:a16="http://schemas.microsoft.com/office/drawing/2014/main" id="{25D23FDA-9D4C-5A44-863C-8AAE8DBBFE1F}"/>
              </a:ext>
            </a:extLst>
          </p:cNvPr>
          <p:cNvSpPr>
            <a:spLocks noGrp="1"/>
          </p:cNvSpPr>
          <p:nvPr>
            <p:ph type="body" sz="quarter" idx="44" hasCustomPrompt="1"/>
          </p:nvPr>
        </p:nvSpPr>
        <p:spPr>
          <a:xfrm>
            <a:off x="762761"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1" name="Text Placeholder 15">
            <a:extLst>
              <a:ext uri="{FF2B5EF4-FFF2-40B4-BE49-F238E27FC236}">
                <a16:creationId xmlns:a16="http://schemas.microsoft.com/office/drawing/2014/main" id="{EDCC673F-2182-6E48-B140-35F44F0CF00A}"/>
              </a:ext>
            </a:extLst>
          </p:cNvPr>
          <p:cNvSpPr>
            <a:spLocks noGrp="1"/>
          </p:cNvSpPr>
          <p:nvPr>
            <p:ph type="body" sz="quarter" idx="45" hasCustomPrompt="1"/>
          </p:nvPr>
        </p:nvSpPr>
        <p:spPr>
          <a:xfrm>
            <a:off x="3502403"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2" name="Text Placeholder 15">
            <a:extLst>
              <a:ext uri="{FF2B5EF4-FFF2-40B4-BE49-F238E27FC236}">
                <a16:creationId xmlns:a16="http://schemas.microsoft.com/office/drawing/2014/main" id="{77F18C4E-0F96-4A4E-8E79-EE7D06E87E5F}"/>
              </a:ext>
            </a:extLst>
          </p:cNvPr>
          <p:cNvSpPr>
            <a:spLocks noGrp="1"/>
          </p:cNvSpPr>
          <p:nvPr>
            <p:ph type="body" sz="quarter" idx="46" hasCustomPrompt="1"/>
          </p:nvPr>
        </p:nvSpPr>
        <p:spPr>
          <a:xfrm>
            <a:off x="3502403"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23" name="Picture Placeholder 71">
            <a:extLst>
              <a:ext uri="{FF2B5EF4-FFF2-40B4-BE49-F238E27FC236}">
                <a16:creationId xmlns:a16="http://schemas.microsoft.com/office/drawing/2014/main" id="{A4A76464-074C-F348-9899-68BE282E7F25}"/>
              </a:ext>
            </a:extLst>
          </p:cNvPr>
          <p:cNvSpPr>
            <a:spLocks noGrp="1"/>
          </p:cNvSpPr>
          <p:nvPr>
            <p:ph type="pic" sz="quarter" idx="47" hasCustomPrompt="1"/>
          </p:nvPr>
        </p:nvSpPr>
        <p:spPr>
          <a:xfrm>
            <a:off x="3976599"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24" name="Text Placeholder 15">
            <a:extLst>
              <a:ext uri="{FF2B5EF4-FFF2-40B4-BE49-F238E27FC236}">
                <a16:creationId xmlns:a16="http://schemas.microsoft.com/office/drawing/2014/main" id="{F3BDF7C5-FA62-2342-A741-EC4F80747B79}"/>
              </a:ext>
            </a:extLst>
          </p:cNvPr>
          <p:cNvSpPr>
            <a:spLocks noGrp="1"/>
          </p:cNvSpPr>
          <p:nvPr>
            <p:ph type="body" sz="quarter" idx="48" hasCustomPrompt="1"/>
          </p:nvPr>
        </p:nvSpPr>
        <p:spPr>
          <a:xfrm>
            <a:off x="3502403"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5" name="Text Placeholder 15">
            <a:extLst>
              <a:ext uri="{FF2B5EF4-FFF2-40B4-BE49-F238E27FC236}">
                <a16:creationId xmlns:a16="http://schemas.microsoft.com/office/drawing/2014/main" id="{38A60F0B-F5C5-8649-804D-7EDFCDF9D77F}"/>
              </a:ext>
            </a:extLst>
          </p:cNvPr>
          <p:cNvSpPr>
            <a:spLocks noGrp="1"/>
          </p:cNvSpPr>
          <p:nvPr>
            <p:ph type="body" sz="quarter" idx="49" hasCustomPrompt="1"/>
          </p:nvPr>
        </p:nvSpPr>
        <p:spPr>
          <a:xfrm>
            <a:off x="6246848"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6" name="Text Placeholder 15">
            <a:extLst>
              <a:ext uri="{FF2B5EF4-FFF2-40B4-BE49-F238E27FC236}">
                <a16:creationId xmlns:a16="http://schemas.microsoft.com/office/drawing/2014/main" id="{E9143F0A-AFCC-DF46-9C06-8BB51B620DF2}"/>
              </a:ext>
            </a:extLst>
          </p:cNvPr>
          <p:cNvSpPr>
            <a:spLocks noGrp="1"/>
          </p:cNvSpPr>
          <p:nvPr>
            <p:ph type="body" sz="quarter" idx="50" hasCustomPrompt="1"/>
          </p:nvPr>
        </p:nvSpPr>
        <p:spPr>
          <a:xfrm>
            <a:off x="6246848"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37" name="Picture Placeholder 71">
            <a:extLst>
              <a:ext uri="{FF2B5EF4-FFF2-40B4-BE49-F238E27FC236}">
                <a16:creationId xmlns:a16="http://schemas.microsoft.com/office/drawing/2014/main" id="{5CEDE3B5-DBEB-3F40-BD19-C166674C4F71}"/>
              </a:ext>
            </a:extLst>
          </p:cNvPr>
          <p:cNvSpPr>
            <a:spLocks noGrp="1"/>
          </p:cNvSpPr>
          <p:nvPr>
            <p:ph type="pic" sz="quarter" idx="51" hasCustomPrompt="1"/>
          </p:nvPr>
        </p:nvSpPr>
        <p:spPr>
          <a:xfrm>
            <a:off x="6721044"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38" name="Text Placeholder 15">
            <a:extLst>
              <a:ext uri="{FF2B5EF4-FFF2-40B4-BE49-F238E27FC236}">
                <a16:creationId xmlns:a16="http://schemas.microsoft.com/office/drawing/2014/main" id="{D847E51C-925A-044A-9729-621B02B0D441}"/>
              </a:ext>
            </a:extLst>
          </p:cNvPr>
          <p:cNvSpPr>
            <a:spLocks noGrp="1"/>
          </p:cNvSpPr>
          <p:nvPr>
            <p:ph type="body" sz="quarter" idx="52" hasCustomPrompt="1"/>
          </p:nvPr>
        </p:nvSpPr>
        <p:spPr>
          <a:xfrm>
            <a:off x="6246848"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9" name="Text Placeholder 15">
            <a:extLst>
              <a:ext uri="{FF2B5EF4-FFF2-40B4-BE49-F238E27FC236}">
                <a16:creationId xmlns:a16="http://schemas.microsoft.com/office/drawing/2014/main" id="{E2CC9ACF-FF33-7542-90B7-50932306E5C7}"/>
              </a:ext>
            </a:extLst>
          </p:cNvPr>
          <p:cNvSpPr>
            <a:spLocks noGrp="1"/>
          </p:cNvSpPr>
          <p:nvPr>
            <p:ph type="body" sz="quarter" idx="53" hasCustomPrompt="1"/>
          </p:nvPr>
        </p:nvSpPr>
        <p:spPr>
          <a:xfrm>
            <a:off x="8986490"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0" name="Text Placeholder 15">
            <a:extLst>
              <a:ext uri="{FF2B5EF4-FFF2-40B4-BE49-F238E27FC236}">
                <a16:creationId xmlns:a16="http://schemas.microsoft.com/office/drawing/2014/main" id="{0C4BE2C2-69D6-D249-8220-0A973E57CD4C}"/>
              </a:ext>
            </a:extLst>
          </p:cNvPr>
          <p:cNvSpPr>
            <a:spLocks noGrp="1"/>
          </p:cNvSpPr>
          <p:nvPr>
            <p:ph type="body" sz="quarter" idx="54" hasCustomPrompt="1"/>
          </p:nvPr>
        </p:nvSpPr>
        <p:spPr>
          <a:xfrm>
            <a:off x="8986490"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41" name="Picture Placeholder 71">
            <a:extLst>
              <a:ext uri="{FF2B5EF4-FFF2-40B4-BE49-F238E27FC236}">
                <a16:creationId xmlns:a16="http://schemas.microsoft.com/office/drawing/2014/main" id="{0D23D560-644E-A349-B38A-7C8B0E1DA307}"/>
              </a:ext>
            </a:extLst>
          </p:cNvPr>
          <p:cNvSpPr>
            <a:spLocks noGrp="1"/>
          </p:cNvSpPr>
          <p:nvPr>
            <p:ph type="pic" sz="quarter" idx="55" hasCustomPrompt="1"/>
          </p:nvPr>
        </p:nvSpPr>
        <p:spPr>
          <a:xfrm>
            <a:off x="9460686"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42" name="Text Placeholder 15">
            <a:extLst>
              <a:ext uri="{FF2B5EF4-FFF2-40B4-BE49-F238E27FC236}">
                <a16:creationId xmlns:a16="http://schemas.microsoft.com/office/drawing/2014/main" id="{9F880A23-AAF3-734F-9B84-172CA87D12EB}"/>
              </a:ext>
            </a:extLst>
          </p:cNvPr>
          <p:cNvSpPr>
            <a:spLocks noGrp="1"/>
          </p:cNvSpPr>
          <p:nvPr>
            <p:ph type="body" sz="quarter" idx="56" hasCustomPrompt="1"/>
          </p:nvPr>
        </p:nvSpPr>
        <p:spPr>
          <a:xfrm>
            <a:off x="8986490"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6" name="Title 9">
            <a:extLst>
              <a:ext uri="{FF2B5EF4-FFF2-40B4-BE49-F238E27FC236}">
                <a16:creationId xmlns:a16="http://schemas.microsoft.com/office/drawing/2014/main" id="{6F11874B-E5D9-204A-9428-26C7DC6190E4}"/>
              </a:ext>
            </a:extLst>
          </p:cNvPr>
          <p:cNvSpPr>
            <a:spLocks noGrp="1"/>
          </p:cNvSpPr>
          <p:nvPr>
            <p:ph type="title" hasCustomPrompt="1"/>
          </p:nvPr>
        </p:nvSpPr>
        <p:spPr>
          <a:xfrm>
            <a:off x="479425" y="549275"/>
            <a:ext cx="11233150" cy="492495"/>
          </a:xfrm>
          <a:prstGeom prst="rect">
            <a:avLst/>
          </a:prstGeom>
        </p:spPr>
        <p:txBody>
          <a:bodyPr/>
          <a:lstStyle/>
          <a:p>
            <a:r>
              <a:rPr lang="en-GB"/>
              <a:t>Blog</a:t>
            </a:r>
            <a:endParaRPr lang="en-US"/>
          </a:p>
        </p:txBody>
      </p:sp>
      <p:sp>
        <p:nvSpPr>
          <p:cNvPr id="28" name="Slide Number Placeholder 5">
            <a:extLst>
              <a:ext uri="{FF2B5EF4-FFF2-40B4-BE49-F238E27FC236}">
                <a16:creationId xmlns:a16="http://schemas.microsoft.com/office/drawing/2014/main" id="{6DEC761C-C084-5044-910E-79BE1885BD9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76701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6 IMAGES EDITABLE BOXES">
    <p:bg>
      <p:bgPr>
        <a:solidFill>
          <a:schemeClr val="bg1"/>
        </a:solid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CA7C5B6F-C987-8A41-9893-7F44EC0002A0}"/>
              </a:ext>
            </a:extLst>
          </p:cNvPr>
          <p:cNvSpPr>
            <a:spLocks noGrp="1"/>
          </p:cNvSpPr>
          <p:nvPr>
            <p:ph type="pic" sz="quarter" idx="43"/>
          </p:nvPr>
        </p:nvSpPr>
        <p:spPr>
          <a:xfrm>
            <a:off x="457453" y="3519843"/>
            <a:ext cx="1956589" cy="65670"/>
          </a:xfrm>
          <a:prstGeom prst="rect">
            <a:avLst/>
          </a:prstGeom>
          <a:solidFill>
            <a:schemeClr val="accent1"/>
          </a:solidFill>
        </p:spPr>
        <p:txBody>
          <a:bodyPr/>
          <a:lstStyle>
            <a:lvl1pPr>
              <a:buNone/>
              <a:defRPr sz="300">
                <a:solidFill>
                  <a:schemeClr val="tx2"/>
                </a:solidFill>
              </a:defRPr>
            </a:lvl1pPr>
          </a:lstStyle>
          <a:p>
            <a:r>
              <a:rPr lang="en-US"/>
              <a:t>Click icon to add picture</a:t>
            </a:r>
          </a:p>
        </p:txBody>
      </p:sp>
      <p:sp>
        <p:nvSpPr>
          <p:cNvPr id="21" name="Picture Placeholder 2">
            <a:extLst>
              <a:ext uri="{FF2B5EF4-FFF2-40B4-BE49-F238E27FC236}">
                <a16:creationId xmlns:a16="http://schemas.microsoft.com/office/drawing/2014/main" id="{A2D2A087-162C-794D-AC0F-245FFF496191}"/>
              </a:ext>
            </a:extLst>
          </p:cNvPr>
          <p:cNvSpPr>
            <a:spLocks noGrp="1"/>
          </p:cNvSpPr>
          <p:nvPr>
            <p:ph type="pic" sz="quarter" idx="44" hasCustomPrompt="1"/>
          </p:nvPr>
        </p:nvSpPr>
        <p:spPr>
          <a:xfrm>
            <a:off x="2420365" y="1481285"/>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22" name="Text Placeholder 15">
            <a:extLst>
              <a:ext uri="{FF2B5EF4-FFF2-40B4-BE49-F238E27FC236}">
                <a16:creationId xmlns:a16="http://schemas.microsoft.com/office/drawing/2014/main" id="{7E3C8F99-DBA3-9D46-BAF2-F578A15A98CE}"/>
              </a:ext>
            </a:extLst>
          </p:cNvPr>
          <p:cNvSpPr>
            <a:spLocks noGrp="1"/>
          </p:cNvSpPr>
          <p:nvPr>
            <p:ph type="body" sz="quarter" idx="35" hasCustomPrompt="1"/>
          </p:nvPr>
        </p:nvSpPr>
        <p:spPr>
          <a:xfrm>
            <a:off x="2601533"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3" name="Picture Placeholder 2">
            <a:extLst>
              <a:ext uri="{FF2B5EF4-FFF2-40B4-BE49-F238E27FC236}">
                <a16:creationId xmlns:a16="http://schemas.microsoft.com/office/drawing/2014/main" id="{F1478F83-C380-F44B-A805-59622B600905}"/>
              </a:ext>
            </a:extLst>
          </p:cNvPr>
          <p:cNvSpPr>
            <a:spLocks noGrp="1"/>
          </p:cNvSpPr>
          <p:nvPr>
            <p:ph type="pic" sz="quarter" idx="27" hasCustomPrompt="1"/>
          </p:nvPr>
        </p:nvSpPr>
        <p:spPr>
          <a:xfrm>
            <a:off x="463776"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25" name="Picture Placeholder 2">
            <a:extLst>
              <a:ext uri="{FF2B5EF4-FFF2-40B4-BE49-F238E27FC236}">
                <a16:creationId xmlns:a16="http://schemas.microsoft.com/office/drawing/2014/main" id="{D6BFBF8D-2A0E-AB45-A13A-4B917D210922}"/>
              </a:ext>
            </a:extLst>
          </p:cNvPr>
          <p:cNvSpPr>
            <a:spLocks noGrp="1"/>
          </p:cNvSpPr>
          <p:nvPr>
            <p:ph type="pic" sz="quarter" idx="45"/>
          </p:nvPr>
        </p:nvSpPr>
        <p:spPr>
          <a:xfrm>
            <a:off x="4370631" y="3519843"/>
            <a:ext cx="1956589" cy="65670"/>
          </a:xfrm>
          <a:prstGeom prst="rect">
            <a:avLst/>
          </a:prstGeom>
          <a:solidFill>
            <a:schemeClr val="accent1"/>
          </a:solidFill>
        </p:spPr>
        <p:txBody>
          <a:bodyPr/>
          <a:lstStyle>
            <a:lvl1pPr>
              <a:buNone/>
              <a:defRPr sz="300">
                <a:solidFill>
                  <a:schemeClr val="accent1"/>
                </a:solidFill>
              </a:defRPr>
            </a:lvl1pPr>
          </a:lstStyle>
          <a:p>
            <a:r>
              <a:rPr lang="en-US"/>
              <a:t>Click icon to add picture</a:t>
            </a:r>
          </a:p>
        </p:txBody>
      </p:sp>
      <p:sp>
        <p:nvSpPr>
          <p:cNvPr id="36" name="Picture Placeholder 2">
            <a:extLst>
              <a:ext uri="{FF2B5EF4-FFF2-40B4-BE49-F238E27FC236}">
                <a16:creationId xmlns:a16="http://schemas.microsoft.com/office/drawing/2014/main" id="{B487A832-5148-0D41-897C-7D84C48AA55F}"/>
              </a:ext>
            </a:extLst>
          </p:cNvPr>
          <p:cNvSpPr>
            <a:spLocks noGrp="1"/>
          </p:cNvSpPr>
          <p:nvPr>
            <p:ph type="pic" sz="quarter" idx="46" hasCustomPrompt="1"/>
          </p:nvPr>
        </p:nvSpPr>
        <p:spPr>
          <a:xfrm>
            <a:off x="6333543" y="1481285"/>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37" name="Text Placeholder 15">
            <a:extLst>
              <a:ext uri="{FF2B5EF4-FFF2-40B4-BE49-F238E27FC236}">
                <a16:creationId xmlns:a16="http://schemas.microsoft.com/office/drawing/2014/main" id="{F4D53640-BF8A-1144-BC08-36782018C2E2}"/>
              </a:ext>
            </a:extLst>
          </p:cNvPr>
          <p:cNvSpPr>
            <a:spLocks noGrp="1"/>
          </p:cNvSpPr>
          <p:nvPr>
            <p:ph type="body" sz="quarter" idx="47" hasCustomPrompt="1"/>
          </p:nvPr>
        </p:nvSpPr>
        <p:spPr>
          <a:xfrm>
            <a:off x="6514711"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8" name="Picture Placeholder 2">
            <a:extLst>
              <a:ext uri="{FF2B5EF4-FFF2-40B4-BE49-F238E27FC236}">
                <a16:creationId xmlns:a16="http://schemas.microsoft.com/office/drawing/2014/main" id="{73E07E11-4C94-7243-ADE4-E9B7111EBBEC}"/>
              </a:ext>
            </a:extLst>
          </p:cNvPr>
          <p:cNvSpPr>
            <a:spLocks noGrp="1"/>
          </p:cNvSpPr>
          <p:nvPr>
            <p:ph type="pic" sz="quarter" idx="48" hasCustomPrompt="1"/>
          </p:nvPr>
        </p:nvSpPr>
        <p:spPr>
          <a:xfrm>
            <a:off x="4376954"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40" name="Picture Placeholder 2">
            <a:extLst>
              <a:ext uri="{FF2B5EF4-FFF2-40B4-BE49-F238E27FC236}">
                <a16:creationId xmlns:a16="http://schemas.microsoft.com/office/drawing/2014/main" id="{160E2D81-DBE5-0047-B496-F3ED795D756A}"/>
              </a:ext>
            </a:extLst>
          </p:cNvPr>
          <p:cNvSpPr>
            <a:spLocks noGrp="1"/>
          </p:cNvSpPr>
          <p:nvPr>
            <p:ph type="pic" sz="quarter" idx="49"/>
          </p:nvPr>
        </p:nvSpPr>
        <p:spPr>
          <a:xfrm>
            <a:off x="8271417" y="3519843"/>
            <a:ext cx="1956589" cy="65670"/>
          </a:xfrm>
          <a:prstGeom prst="rect">
            <a:avLst/>
          </a:prstGeom>
          <a:solidFill>
            <a:schemeClr val="accent1"/>
          </a:solidFill>
        </p:spPr>
        <p:txBody>
          <a:bodyPr/>
          <a:lstStyle>
            <a:lvl1pPr>
              <a:buNone/>
              <a:defRPr sz="300">
                <a:solidFill>
                  <a:schemeClr val="accent4"/>
                </a:solidFill>
              </a:defRPr>
            </a:lvl1pPr>
          </a:lstStyle>
          <a:p>
            <a:r>
              <a:rPr lang="en-US"/>
              <a:t>Click icon to add picture</a:t>
            </a:r>
          </a:p>
        </p:txBody>
      </p:sp>
      <p:sp>
        <p:nvSpPr>
          <p:cNvPr id="41" name="Picture Placeholder 2">
            <a:extLst>
              <a:ext uri="{FF2B5EF4-FFF2-40B4-BE49-F238E27FC236}">
                <a16:creationId xmlns:a16="http://schemas.microsoft.com/office/drawing/2014/main" id="{B03B82B4-9A56-524C-AF2C-933D4143008D}"/>
              </a:ext>
            </a:extLst>
          </p:cNvPr>
          <p:cNvSpPr>
            <a:spLocks noGrp="1"/>
          </p:cNvSpPr>
          <p:nvPr>
            <p:ph type="pic" sz="quarter" idx="50" hasCustomPrompt="1"/>
          </p:nvPr>
        </p:nvSpPr>
        <p:spPr>
          <a:xfrm>
            <a:off x="10234329" y="1481285"/>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42" name="Text Placeholder 15">
            <a:extLst>
              <a:ext uri="{FF2B5EF4-FFF2-40B4-BE49-F238E27FC236}">
                <a16:creationId xmlns:a16="http://schemas.microsoft.com/office/drawing/2014/main" id="{02764C8A-C275-8944-842E-CA406D3B783F}"/>
              </a:ext>
            </a:extLst>
          </p:cNvPr>
          <p:cNvSpPr>
            <a:spLocks noGrp="1"/>
          </p:cNvSpPr>
          <p:nvPr>
            <p:ph type="body" sz="quarter" idx="51" hasCustomPrompt="1"/>
          </p:nvPr>
        </p:nvSpPr>
        <p:spPr>
          <a:xfrm>
            <a:off x="10415497"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3" name="Picture Placeholder 2">
            <a:extLst>
              <a:ext uri="{FF2B5EF4-FFF2-40B4-BE49-F238E27FC236}">
                <a16:creationId xmlns:a16="http://schemas.microsoft.com/office/drawing/2014/main" id="{834E1753-8F08-CC45-98D0-87D3326EB108}"/>
              </a:ext>
            </a:extLst>
          </p:cNvPr>
          <p:cNvSpPr>
            <a:spLocks noGrp="1"/>
          </p:cNvSpPr>
          <p:nvPr>
            <p:ph type="pic" sz="quarter" idx="52" hasCustomPrompt="1"/>
          </p:nvPr>
        </p:nvSpPr>
        <p:spPr>
          <a:xfrm>
            <a:off x="8277740"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45" name="Picture Placeholder 2">
            <a:extLst>
              <a:ext uri="{FF2B5EF4-FFF2-40B4-BE49-F238E27FC236}">
                <a16:creationId xmlns:a16="http://schemas.microsoft.com/office/drawing/2014/main" id="{783EAA50-26D5-2648-9ADA-36E24E145300}"/>
              </a:ext>
            </a:extLst>
          </p:cNvPr>
          <p:cNvSpPr>
            <a:spLocks noGrp="1"/>
          </p:cNvSpPr>
          <p:nvPr>
            <p:ph type="pic" sz="quarter" idx="53"/>
          </p:nvPr>
        </p:nvSpPr>
        <p:spPr>
          <a:xfrm>
            <a:off x="457453" y="5930534"/>
            <a:ext cx="1956589" cy="65670"/>
          </a:xfrm>
          <a:prstGeom prst="rect">
            <a:avLst/>
          </a:prstGeom>
          <a:solidFill>
            <a:schemeClr val="accent1"/>
          </a:solidFill>
        </p:spPr>
        <p:txBody>
          <a:bodyPr/>
          <a:lstStyle>
            <a:lvl1pPr>
              <a:buNone/>
              <a:defRPr sz="300">
                <a:solidFill>
                  <a:schemeClr val="accent2"/>
                </a:solidFill>
              </a:defRPr>
            </a:lvl1pPr>
          </a:lstStyle>
          <a:p>
            <a:r>
              <a:rPr lang="en-US"/>
              <a:t>Click icon to add picture</a:t>
            </a:r>
          </a:p>
        </p:txBody>
      </p:sp>
      <p:sp>
        <p:nvSpPr>
          <p:cNvPr id="46" name="Picture Placeholder 2">
            <a:extLst>
              <a:ext uri="{FF2B5EF4-FFF2-40B4-BE49-F238E27FC236}">
                <a16:creationId xmlns:a16="http://schemas.microsoft.com/office/drawing/2014/main" id="{369D2C2D-25DE-5C47-91AC-5E8AD3567326}"/>
              </a:ext>
            </a:extLst>
          </p:cNvPr>
          <p:cNvSpPr>
            <a:spLocks noGrp="1"/>
          </p:cNvSpPr>
          <p:nvPr>
            <p:ph type="pic" sz="quarter" idx="54" hasCustomPrompt="1"/>
          </p:nvPr>
        </p:nvSpPr>
        <p:spPr>
          <a:xfrm>
            <a:off x="2420365" y="3891976"/>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47" name="Text Placeholder 15">
            <a:extLst>
              <a:ext uri="{FF2B5EF4-FFF2-40B4-BE49-F238E27FC236}">
                <a16:creationId xmlns:a16="http://schemas.microsoft.com/office/drawing/2014/main" id="{35AE2A1D-0B6A-6340-923F-65F39FD99B70}"/>
              </a:ext>
            </a:extLst>
          </p:cNvPr>
          <p:cNvSpPr>
            <a:spLocks noGrp="1"/>
          </p:cNvSpPr>
          <p:nvPr>
            <p:ph type="body" sz="quarter" idx="55" hasCustomPrompt="1"/>
          </p:nvPr>
        </p:nvSpPr>
        <p:spPr>
          <a:xfrm>
            <a:off x="2601533"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8" name="Picture Placeholder 2">
            <a:extLst>
              <a:ext uri="{FF2B5EF4-FFF2-40B4-BE49-F238E27FC236}">
                <a16:creationId xmlns:a16="http://schemas.microsoft.com/office/drawing/2014/main" id="{7F90DC3D-B4F4-BE4E-95D4-57CA7E9F4F83}"/>
              </a:ext>
            </a:extLst>
          </p:cNvPr>
          <p:cNvSpPr>
            <a:spLocks noGrp="1"/>
          </p:cNvSpPr>
          <p:nvPr>
            <p:ph type="pic" sz="quarter" idx="56" hasCustomPrompt="1"/>
          </p:nvPr>
        </p:nvSpPr>
        <p:spPr>
          <a:xfrm>
            <a:off x="463776"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50" name="Picture Placeholder 2">
            <a:extLst>
              <a:ext uri="{FF2B5EF4-FFF2-40B4-BE49-F238E27FC236}">
                <a16:creationId xmlns:a16="http://schemas.microsoft.com/office/drawing/2014/main" id="{73A18107-4BEA-884D-AA52-AFB96C92A3B1}"/>
              </a:ext>
            </a:extLst>
          </p:cNvPr>
          <p:cNvSpPr>
            <a:spLocks noGrp="1"/>
          </p:cNvSpPr>
          <p:nvPr>
            <p:ph type="pic" sz="quarter" idx="57"/>
          </p:nvPr>
        </p:nvSpPr>
        <p:spPr>
          <a:xfrm>
            <a:off x="4370631" y="5930534"/>
            <a:ext cx="1956589" cy="65670"/>
          </a:xfrm>
          <a:prstGeom prst="rect">
            <a:avLst/>
          </a:prstGeom>
          <a:solidFill>
            <a:schemeClr val="accent1"/>
          </a:solidFill>
        </p:spPr>
        <p:txBody>
          <a:bodyPr/>
          <a:lstStyle>
            <a:lvl1pPr>
              <a:buNone/>
              <a:defRPr sz="300">
                <a:solidFill>
                  <a:schemeClr val="tx2"/>
                </a:solidFill>
              </a:defRPr>
            </a:lvl1pPr>
          </a:lstStyle>
          <a:p>
            <a:r>
              <a:rPr lang="en-US"/>
              <a:t>Click icon to add picture</a:t>
            </a:r>
          </a:p>
        </p:txBody>
      </p:sp>
      <p:sp>
        <p:nvSpPr>
          <p:cNvPr id="51" name="Picture Placeholder 2">
            <a:extLst>
              <a:ext uri="{FF2B5EF4-FFF2-40B4-BE49-F238E27FC236}">
                <a16:creationId xmlns:a16="http://schemas.microsoft.com/office/drawing/2014/main" id="{CF39E4C5-1F66-1E46-91F3-44AB8BBD455C}"/>
              </a:ext>
            </a:extLst>
          </p:cNvPr>
          <p:cNvSpPr>
            <a:spLocks noGrp="1"/>
          </p:cNvSpPr>
          <p:nvPr>
            <p:ph type="pic" sz="quarter" idx="58" hasCustomPrompt="1"/>
          </p:nvPr>
        </p:nvSpPr>
        <p:spPr>
          <a:xfrm>
            <a:off x="6333543" y="3891976"/>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52" name="Text Placeholder 15">
            <a:extLst>
              <a:ext uri="{FF2B5EF4-FFF2-40B4-BE49-F238E27FC236}">
                <a16:creationId xmlns:a16="http://schemas.microsoft.com/office/drawing/2014/main" id="{6AC109E8-5607-6949-93B0-5714E38458D4}"/>
              </a:ext>
            </a:extLst>
          </p:cNvPr>
          <p:cNvSpPr>
            <a:spLocks noGrp="1"/>
          </p:cNvSpPr>
          <p:nvPr>
            <p:ph type="body" sz="quarter" idx="59" hasCustomPrompt="1"/>
          </p:nvPr>
        </p:nvSpPr>
        <p:spPr>
          <a:xfrm>
            <a:off x="6514711"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3" name="Picture Placeholder 2">
            <a:extLst>
              <a:ext uri="{FF2B5EF4-FFF2-40B4-BE49-F238E27FC236}">
                <a16:creationId xmlns:a16="http://schemas.microsoft.com/office/drawing/2014/main" id="{67D4B957-DFE7-1A41-9300-0130B369C3A3}"/>
              </a:ext>
            </a:extLst>
          </p:cNvPr>
          <p:cNvSpPr>
            <a:spLocks noGrp="1"/>
          </p:cNvSpPr>
          <p:nvPr>
            <p:ph type="pic" sz="quarter" idx="60" hasCustomPrompt="1"/>
          </p:nvPr>
        </p:nvSpPr>
        <p:spPr>
          <a:xfrm>
            <a:off x="4376954"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55" name="Picture Placeholder 2">
            <a:extLst>
              <a:ext uri="{FF2B5EF4-FFF2-40B4-BE49-F238E27FC236}">
                <a16:creationId xmlns:a16="http://schemas.microsoft.com/office/drawing/2014/main" id="{9420921A-46E5-BC4A-B775-E626EBD3BF8C}"/>
              </a:ext>
            </a:extLst>
          </p:cNvPr>
          <p:cNvSpPr>
            <a:spLocks noGrp="1"/>
          </p:cNvSpPr>
          <p:nvPr>
            <p:ph type="pic" sz="quarter" idx="61"/>
          </p:nvPr>
        </p:nvSpPr>
        <p:spPr>
          <a:xfrm>
            <a:off x="8271417" y="5930534"/>
            <a:ext cx="1956589" cy="65670"/>
          </a:xfrm>
          <a:prstGeom prst="rect">
            <a:avLst/>
          </a:prstGeom>
          <a:solidFill>
            <a:schemeClr val="accent1"/>
          </a:solidFill>
        </p:spPr>
        <p:txBody>
          <a:bodyPr/>
          <a:lstStyle>
            <a:lvl1pPr>
              <a:buNone/>
              <a:defRPr sz="300">
                <a:solidFill>
                  <a:srgbClr val="BEC3C7"/>
                </a:solidFill>
              </a:defRPr>
            </a:lvl1pPr>
          </a:lstStyle>
          <a:p>
            <a:r>
              <a:rPr lang="en-US"/>
              <a:t>Click icon to add picture</a:t>
            </a:r>
          </a:p>
        </p:txBody>
      </p:sp>
      <p:sp>
        <p:nvSpPr>
          <p:cNvPr id="56" name="Picture Placeholder 2">
            <a:extLst>
              <a:ext uri="{FF2B5EF4-FFF2-40B4-BE49-F238E27FC236}">
                <a16:creationId xmlns:a16="http://schemas.microsoft.com/office/drawing/2014/main" id="{7DDAEC9C-F10E-6944-A05D-016F09846984}"/>
              </a:ext>
            </a:extLst>
          </p:cNvPr>
          <p:cNvSpPr>
            <a:spLocks noGrp="1"/>
          </p:cNvSpPr>
          <p:nvPr>
            <p:ph type="pic" sz="quarter" idx="62" hasCustomPrompt="1"/>
          </p:nvPr>
        </p:nvSpPr>
        <p:spPr>
          <a:xfrm>
            <a:off x="10234329" y="3891976"/>
            <a:ext cx="1521083" cy="2104227"/>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57" name="Text Placeholder 15">
            <a:extLst>
              <a:ext uri="{FF2B5EF4-FFF2-40B4-BE49-F238E27FC236}">
                <a16:creationId xmlns:a16="http://schemas.microsoft.com/office/drawing/2014/main" id="{90885E5A-95D5-CB47-81A9-50C01E4803EE}"/>
              </a:ext>
            </a:extLst>
          </p:cNvPr>
          <p:cNvSpPr>
            <a:spLocks noGrp="1"/>
          </p:cNvSpPr>
          <p:nvPr>
            <p:ph type="body" sz="quarter" idx="63" hasCustomPrompt="1"/>
          </p:nvPr>
        </p:nvSpPr>
        <p:spPr>
          <a:xfrm>
            <a:off x="10415497"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8" name="Picture Placeholder 2">
            <a:extLst>
              <a:ext uri="{FF2B5EF4-FFF2-40B4-BE49-F238E27FC236}">
                <a16:creationId xmlns:a16="http://schemas.microsoft.com/office/drawing/2014/main" id="{AA9AE444-59CB-D44B-9A83-6C8F7671BD4E}"/>
              </a:ext>
            </a:extLst>
          </p:cNvPr>
          <p:cNvSpPr>
            <a:spLocks noGrp="1"/>
          </p:cNvSpPr>
          <p:nvPr>
            <p:ph type="pic" sz="quarter" idx="64" hasCustomPrompt="1"/>
          </p:nvPr>
        </p:nvSpPr>
        <p:spPr>
          <a:xfrm>
            <a:off x="8277740"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29" name="Title 9">
            <a:extLst>
              <a:ext uri="{FF2B5EF4-FFF2-40B4-BE49-F238E27FC236}">
                <a16:creationId xmlns:a16="http://schemas.microsoft.com/office/drawing/2014/main" id="{5DA48126-5F68-5443-BDEE-ECB5FB826834}"/>
              </a:ext>
            </a:extLst>
          </p:cNvPr>
          <p:cNvSpPr>
            <a:spLocks noGrp="1"/>
          </p:cNvSpPr>
          <p:nvPr>
            <p:ph type="title" hasCustomPrompt="1"/>
          </p:nvPr>
        </p:nvSpPr>
        <p:spPr>
          <a:xfrm>
            <a:off x="479425" y="549275"/>
            <a:ext cx="11233150" cy="492495"/>
          </a:xfrm>
          <a:prstGeom prst="rect">
            <a:avLst/>
          </a:prstGeom>
        </p:spPr>
        <p:txBody>
          <a:bodyPr/>
          <a:lstStyle/>
          <a:p>
            <a:r>
              <a:rPr lang="en-GB"/>
              <a:t>Images</a:t>
            </a:r>
            <a:endParaRPr lang="en-US"/>
          </a:p>
        </p:txBody>
      </p:sp>
      <p:sp>
        <p:nvSpPr>
          <p:cNvPr id="30" name="Slide Number Placeholder 5">
            <a:extLst>
              <a:ext uri="{FF2B5EF4-FFF2-40B4-BE49-F238E27FC236}">
                <a16:creationId xmlns:a16="http://schemas.microsoft.com/office/drawing/2014/main" id="{850B6144-3A4E-9647-894E-4AB1EB4FD5B6}"/>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31988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a:t>Click to edit </a:t>
            </a:r>
            <a:br>
              <a:rPr lang="en-US"/>
            </a:br>
            <a:r>
              <a:rPr lang="en-US"/>
              <a:t>Master title style</a:t>
            </a:r>
            <a:endParaRPr lang="en-GB"/>
          </a:p>
        </p:txBody>
      </p:sp>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EC919669-F96A-4239-990D-B48E0AE682F3}"/>
              </a:ext>
              <a:ext uri="{C183D7F6-B498-43B3-948B-1728B52AA6E4}">
                <adec:decorative xmlns:adec="http://schemas.microsoft.com/office/drawing/2017/decorative" val="0"/>
              </a:ext>
            </a:extLst>
          </p:cNvPr>
          <p:cNvSpPr txBox="1"/>
          <p:nvPr>
            <p:custDataLst>
              <p:tags r:id="rId1"/>
            </p:custDataLst>
          </p:nvPr>
        </p:nvSpPr>
        <p:spPr>
          <a:xfrm>
            <a:off x="8820154" y="6295536"/>
            <a:ext cx="201384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5" name="Shape 8">
            <a:extLst>
              <a:ext uri="{FF2B5EF4-FFF2-40B4-BE49-F238E27FC236}">
                <a16:creationId xmlns:a16="http://schemas.microsoft.com/office/drawing/2014/main" id="{F4561A05-7671-4539-AB97-A9979F67EB43}"/>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567897B5-3A96-440B-8018-FDD880280B2A}"/>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1" name="TextBox 10">
            <a:extLst>
              <a:ext uri="{FF2B5EF4-FFF2-40B4-BE49-F238E27FC236}">
                <a16:creationId xmlns:a16="http://schemas.microsoft.com/office/drawing/2014/main" id="{60B3EAF3-28E7-4D7B-8406-7C5439890330}"/>
              </a:ext>
              <a:ext uri="{C183D7F6-B498-43B3-948B-1728B52AA6E4}">
                <adec:decorative xmlns:adec="http://schemas.microsoft.com/office/drawing/2017/decorative" val="0"/>
              </a:ext>
            </a:extLst>
          </p:cNvPr>
          <p:cNvSpPr txBox="1"/>
          <p:nvPr>
            <p:custDataLst>
              <p:tags r:id="rId2"/>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Tree>
    <p:extLst>
      <p:ext uri="{BB962C8B-B14F-4D97-AF65-F5344CB8AC3E}">
        <p14:creationId xmlns:p14="http://schemas.microsoft.com/office/powerpoint/2010/main" val="222724613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ULLETS 2 COLUMNS">
    <p:spTree>
      <p:nvGrpSpPr>
        <p:cNvPr id="1" name=""/>
        <p:cNvGrpSpPr/>
        <p:nvPr/>
      </p:nvGrpSpPr>
      <p:grpSpPr>
        <a:xfrm>
          <a:off x="0" y="0"/>
          <a:ext cx="0" cy="0"/>
          <a:chOff x="0" y="0"/>
          <a:chExt cx="0" cy="0"/>
        </a:xfrm>
      </p:grpSpPr>
      <p:sp>
        <p:nvSpPr>
          <p:cNvPr id="12" name="Content Placeholder 4"/>
          <p:cNvSpPr>
            <a:spLocks noGrp="1"/>
          </p:cNvSpPr>
          <p:nvPr>
            <p:ph sz="quarter" idx="14" hasCustomPrompt="1"/>
          </p:nvPr>
        </p:nvSpPr>
        <p:spPr>
          <a:xfrm>
            <a:off x="479424" y="1484314"/>
            <a:ext cx="5400551" cy="4559648"/>
          </a:xfrm>
          <a:prstGeom prst="rect">
            <a:avLst/>
          </a:prstGeom>
        </p:spPr>
        <p:txBody>
          <a:bodyPr/>
          <a:lstStyle>
            <a:lvl1pPr>
              <a:lnSpc>
                <a:spcPct val="114000"/>
              </a:lnSpc>
              <a:buFont typeface="Arial" panose="020B0604020202020204" pitchFamily="34" charset="0"/>
              <a:buChar char="•"/>
              <a:defRPr sz="1600" baseline="0">
                <a:solidFill>
                  <a:schemeClr val="bg2"/>
                </a:solidFill>
              </a:defRPr>
            </a:lvl1pPr>
            <a:lvl2pPr>
              <a:lnSpc>
                <a:spcPct val="114000"/>
              </a:lnSpc>
              <a:defRPr baseline="0"/>
            </a:lvl2pPr>
          </a:lstStyle>
          <a:p>
            <a:pPr lvl="0"/>
            <a:r>
              <a:rPr lang="en-US"/>
              <a:t>Insert text or graphic</a:t>
            </a:r>
          </a:p>
        </p:txBody>
      </p:sp>
      <p:sp>
        <p:nvSpPr>
          <p:cNvPr id="13" name="Content Placeholder 4"/>
          <p:cNvSpPr>
            <a:spLocks noGrp="1"/>
          </p:cNvSpPr>
          <p:nvPr>
            <p:ph sz="quarter" idx="15" hasCustomPrompt="1"/>
          </p:nvPr>
        </p:nvSpPr>
        <p:spPr>
          <a:xfrm>
            <a:off x="6312024" y="1484314"/>
            <a:ext cx="5400600" cy="4559648"/>
          </a:xfrm>
          <a:prstGeom prst="rect">
            <a:avLst/>
          </a:prstGeom>
        </p:spPr>
        <p:txBody>
          <a:bodyPr/>
          <a:lstStyle>
            <a:lvl1pPr>
              <a:lnSpc>
                <a:spcPct val="114000"/>
              </a:lnSpc>
              <a:buFont typeface="Arial" panose="020B0604020202020204" pitchFamily="34" charset="0"/>
              <a:buChar char="•"/>
              <a:defRPr sz="1600" baseline="0">
                <a:solidFill>
                  <a:schemeClr val="bg2"/>
                </a:solidFill>
              </a:defRPr>
            </a:lvl1pPr>
            <a:lvl2pPr>
              <a:lnSpc>
                <a:spcPct val="114000"/>
              </a:lnSpc>
              <a:defRPr baseline="0"/>
            </a:lvl2pPr>
          </a:lstStyle>
          <a:p>
            <a:pPr lvl="0"/>
            <a:r>
              <a:rPr lang="en-US"/>
              <a:t>Insert text or graphic</a:t>
            </a:r>
          </a:p>
        </p:txBody>
      </p:sp>
      <p:sp>
        <p:nvSpPr>
          <p:cNvPr id="7" name="Title 9">
            <a:extLst>
              <a:ext uri="{FF2B5EF4-FFF2-40B4-BE49-F238E27FC236}">
                <a16:creationId xmlns:a16="http://schemas.microsoft.com/office/drawing/2014/main" id="{71B0BEA9-E35C-CB4A-B3E8-A72F231B80A5}"/>
              </a:ext>
            </a:extLst>
          </p:cNvPr>
          <p:cNvSpPr>
            <a:spLocks noGrp="1"/>
          </p:cNvSpPr>
          <p:nvPr>
            <p:ph type="title"/>
          </p:nvPr>
        </p:nvSpPr>
        <p:spPr>
          <a:xfrm>
            <a:off x="479424" y="549275"/>
            <a:ext cx="11233151" cy="687611"/>
          </a:xfrm>
          <a:prstGeom prst="rect">
            <a:avLst/>
          </a:prstGeo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35E7CC23-1F78-5A47-8569-57DE64957BB5}"/>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223316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MAGE SLID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479425" y="1504126"/>
            <a:ext cx="11233199" cy="4555044"/>
          </a:xfrm>
          <a:prstGeom prst="rect">
            <a:avLst/>
          </a:prstGeom>
          <a:solidFill>
            <a:schemeClr val="bg1">
              <a:lumMod val="85000"/>
            </a:schemeClr>
          </a:solidFill>
        </p:spPr>
        <p:txBody>
          <a:bodyPr/>
          <a:lstStyle>
            <a:lvl1pPr>
              <a:buNone/>
              <a:defRPr sz="1600"/>
            </a:lvl1pPr>
          </a:lstStyle>
          <a:p>
            <a:pPr lvl="0"/>
            <a:r>
              <a:rPr lang="en-US"/>
              <a:t>CLICK ICON TO ADD GRAPHIC OR SCREENGRAB</a:t>
            </a:r>
          </a:p>
        </p:txBody>
      </p:sp>
      <p:sp>
        <p:nvSpPr>
          <p:cNvPr id="7" name="Title 9">
            <a:extLst>
              <a:ext uri="{FF2B5EF4-FFF2-40B4-BE49-F238E27FC236}">
                <a16:creationId xmlns:a16="http://schemas.microsoft.com/office/drawing/2014/main" id="{1CB91664-717C-6446-96A2-97CACBA1E88A}"/>
              </a:ext>
            </a:extLst>
          </p:cNvPr>
          <p:cNvSpPr>
            <a:spLocks noGrp="1"/>
          </p:cNvSpPr>
          <p:nvPr>
            <p:ph type="title"/>
          </p:nvPr>
        </p:nvSpPr>
        <p:spPr>
          <a:xfrm>
            <a:off x="479424" y="549275"/>
            <a:ext cx="11233151" cy="687611"/>
          </a:xfrm>
          <a:prstGeom prst="rect">
            <a:avLst/>
          </a:prstGeo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B7D5E0AD-F848-0D4F-B5A4-9DDAD5AA4EB0}"/>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7982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10" name="Picture Placeholder 11"/>
          <p:cNvSpPr>
            <a:spLocks noGrp="1"/>
          </p:cNvSpPr>
          <p:nvPr>
            <p:ph type="pic" sz="quarter" idx="14" hasCustomPrompt="1"/>
          </p:nvPr>
        </p:nvSpPr>
        <p:spPr>
          <a:xfrm>
            <a:off x="479424" y="1484313"/>
            <a:ext cx="3600000" cy="4557172"/>
          </a:xfrm>
          <a:prstGeom prst="rect">
            <a:avLst/>
          </a:prstGeom>
          <a:solidFill>
            <a:schemeClr val="bg1">
              <a:lumMod val="85000"/>
            </a:schemeClr>
          </a:solidFill>
          <a:ln w="6350">
            <a:noFill/>
          </a:ln>
        </p:spPr>
        <p:txBody>
          <a:bodyPr/>
          <a:lstStyle>
            <a:lvl1pPr marL="14288" indent="-14288">
              <a:buNone/>
              <a:tabLst/>
              <a:defRPr sz="1400">
                <a:solidFill>
                  <a:srgbClr val="00103E"/>
                </a:solidFill>
              </a:defRPr>
            </a:lvl1pPr>
          </a:lstStyle>
          <a:p>
            <a:r>
              <a:rPr lang="en-US"/>
              <a:t>CLICK ICON TO ADD GRAPHIC OR SCREENGRAB</a:t>
            </a:r>
          </a:p>
        </p:txBody>
      </p:sp>
      <p:sp>
        <p:nvSpPr>
          <p:cNvPr id="11" name="Picture Placeholder 15"/>
          <p:cNvSpPr>
            <a:spLocks noGrp="1"/>
          </p:cNvSpPr>
          <p:nvPr>
            <p:ph type="pic" sz="quarter" idx="15" hasCustomPrompt="1"/>
          </p:nvPr>
        </p:nvSpPr>
        <p:spPr>
          <a:xfrm>
            <a:off x="4283212" y="1484313"/>
            <a:ext cx="3600000" cy="4557172"/>
          </a:xfrm>
          <a:prstGeom prst="rect">
            <a:avLst/>
          </a:prstGeom>
          <a:solidFill>
            <a:schemeClr val="bg1">
              <a:lumMod val="85000"/>
            </a:schemeClr>
          </a:solidFill>
          <a:ln w="6350">
            <a:noFill/>
          </a:ln>
        </p:spPr>
        <p:txBody>
          <a:bodyPr/>
          <a:lstStyle>
            <a:lvl1pPr marL="14288" indent="-14288">
              <a:buNone/>
              <a:tabLst/>
              <a:defRPr sz="1400">
                <a:solidFill>
                  <a:srgbClr val="00103E"/>
                </a:solidFill>
              </a:defRPr>
            </a:lvl1pPr>
          </a:lstStyle>
          <a:p>
            <a:r>
              <a:rPr lang="en-US"/>
              <a:t>CLICK ICON TO ADD GRAPHIC OR SCREENGRAB</a:t>
            </a:r>
          </a:p>
        </p:txBody>
      </p:sp>
      <p:sp>
        <p:nvSpPr>
          <p:cNvPr id="12" name="Picture Placeholder 17"/>
          <p:cNvSpPr>
            <a:spLocks noGrp="1"/>
          </p:cNvSpPr>
          <p:nvPr>
            <p:ph type="pic" sz="quarter" idx="16" hasCustomPrompt="1"/>
          </p:nvPr>
        </p:nvSpPr>
        <p:spPr>
          <a:xfrm>
            <a:off x="8112575" y="1484313"/>
            <a:ext cx="3600000" cy="4557172"/>
          </a:xfrm>
          <a:prstGeom prst="rect">
            <a:avLst/>
          </a:prstGeom>
          <a:solidFill>
            <a:schemeClr val="bg1">
              <a:lumMod val="85000"/>
            </a:schemeClr>
          </a:solidFill>
          <a:ln w="6350">
            <a:noFill/>
          </a:ln>
        </p:spPr>
        <p:txBody>
          <a:bodyPr/>
          <a:lstStyle>
            <a:lvl1pPr marL="173038" indent="-173038">
              <a:buNone/>
              <a:tabLst/>
              <a:defRPr sz="1400">
                <a:solidFill>
                  <a:srgbClr val="00103E"/>
                </a:solidFill>
              </a:defRPr>
            </a:lvl1pPr>
          </a:lstStyle>
          <a:p>
            <a:r>
              <a:rPr lang="en-US"/>
              <a:t>CLICK ICON TO ADD GRAPHIC OR SCREENGRAB</a:t>
            </a:r>
          </a:p>
        </p:txBody>
      </p:sp>
      <p:sp>
        <p:nvSpPr>
          <p:cNvPr id="8" name="Title 9">
            <a:extLst>
              <a:ext uri="{FF2B5EF4-FFF2-40B4-BE49-F238E27FC236}">
                <a16:creationId xmlns:a16="http://schemas.microsoft.com/office/drawing/2014/main" id="{486EB040-BEAC-914B-8A52-9E172DD965CF}"/>
              </a:ext>
            </a:extLst>
          </p:cNvPr>
          <p:cNvSpPr>
            <a:spLocks noGrp="1"/>
          </p:cNvSpPr>
          <p:nvPr>
            <p:ph type="title"/>
          </p:nvPr>
        </p:nvSpPr>
        <p:spPr>
          <a:xfrm>
            <a:off x="479424" y="549275"/>
            <a:ext cx="11233151" cy="687611"/>
          </a:xfrm>
          <a:prstGeom prst="rect">
            <a:avLst/>
          </a:prstGeo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447AD60-175E-4A48-9A88-B872CB5AC3BB}"/>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30033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pos="2704">
          <p15:clr>
            <a:srgbClr val="FBAE40"/>
          </p15:clr>
        </p15:guide>
        <p15:guide id="10" pos="2576">
          <p15:clr>
            <a:srgbClr val="FBAE40"/>
          </p15:clr>
        </p15:guide>
        <p15:guide id="11" pos="5110">
          <p15:clr>
            <a:srgbClr val="FBAE40"/>
          </p15:clr>
        </p15:guide>
        <p15:guide id="12" pos="497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 IMAGES">
    <p:spTree>
      <p:nvGrpSpPr>
        <p:cNvPr id="1" name=""/>
        <p:cNvGrpSpPr/>
        <p:nvPr/>
      </p:nvGrpSpPr>
      <p:grpSpPr>
        <a:xfrm>
          <a:off x="0" y="0"/>
          <a:ext cx="0" cy="0"/>
          <a:chOff x="0" y="0"/>
          <a:chExt cx="0" cy="0"/>
        </a:xfrm>
      </p:grpSpPr>
      <p:sp>
        <p:nvSpPr>
          <p:cNvPr id="20" name="Picture Placeholder 11"/>
          <p:cNvSpPr>
            <a:spLocks noGrp="1"/>
          </p:cNvSpPr>
          <p:nvPr>
            <p:ph type="pic" sz="quarter" idx="14" hasCustomPrompt="1"/>
          </p:nvPr>
        </p:nvSpPr>
        <p:spPr>
          <a:xfrm>
            <a:off x="479423" y="1484313"/>
            <a:ext cx="5511405"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1" name="Picture Placeholder 11">
            <a:extLst>
              <a:ext uri="{FF2B5EF4-FFF2-40B4-BE49-F238E27FC236}">
                <a16:creationId xmlns:a16="http://schemas.microsoft.com/office/drawing/2014/main" id="{C5760555-CB59-1745-937A-FCC9DD775CFB}"/>
              </a:ext>
            </a:extLst>
          </p:cNvPr>
          <p:cNvSpPr>
            <a:spLocks noGrp="1"/>
          </p:cNvSpPr>
          <p:nvPr>
            <p:ph type="pic" sz="quarter" idx="15" hasCustomPrompt="1"/>
          </p:nvPr>
        </p:nvSpPr>
        <p:spPr>
          <a:xfrm>
            <a:off x="6201173" y="1484313"/>
            <a:ext cx="5508104"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2" name="Picture Placeholder 11">
            <a:extLst>
              <a:ext uri="{FF2B5EF4-FFF2-40B4-BE49-F238E27FC236}">
                <a16:creationId xmlns:a16="http://schemas.microsoft.com/office/drawing/2014/main" id="{ACE908A6-320F-5844-AE81-F6AE197486E9}"/>
              </a:ext>
            </a:extLst>
          </p:cNvPr>
          <p:cNvSpPr>
            <a:spLocks noGrp="1"/>
          </p:cNvSpPr>
          <p:nvPr>
            <p:ph type="pic" sz="quarter" idx="16" hasCustomPrompt="1"/>
          </p:nvPr>
        </p:nvSpPr>
        <p:spPr>
          <a:xfrm>
            <a:off x="479423" y="3597926"/>
            <a:ext cx="5511405"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3" name="Picture Placeholder 11">
            <a:extLst>
              <a:ext uri="{FF2B5EF4-FFF2-40B4-BE49-F238E27FC236}">
                <a16:creationId xmlns:a16="http://schemas.microsoft.com/office/drawing/2014/main" id="{E62BCEC6-106E-5048-B794-D00A0C4CBCBB}"/>
              </a:ext>
            </a:extLst>
          </p:cNvPr>
          <p:cNvSpPr>
            <a:spLocks noGrp="1"/>
          </p:cNvSpPr>
          <p:nvPr>
            <p:ph type="pic" sz="quarter" idx="17" hasCustomPrompt="1"/>
          </p:nvPr>
        </p:nvSpPr>
        <p:spPr>
          <a:xfrm>
            <a:off x="6208579" y="3597926"/>
            <a:ext cx="5503996"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9" name="Title 9">
            <a:extLst>
              <a:ext uri="{FF2B5EF4-FFF2-40B4-BE49-F238E27FC236}">
                <a16:creationId xmlns:a16="http://schemas.microsoft.com/office/drawing/2014/main" id="{EFCDA2E2-85FD-874C-8707-F8AE52055B85}"/>
              </a:ext>
            </a:extLst>
          </p:cNvPr>
          <p:cNvSpPr>
            <a:spLocks noGrp="1"/>
          </p:cNvSpPr>
          <p:nvPr>
            <p:ph type="title"/>
          </p:nvPr>
        </p:nvSpPr>
        <p:spPr>
          <a:xfrm>
            <a:off x="479424" y="549275"/>
            <a:ext cx="11233151" cy="687611"/>
          </a:xfrm>
          <a:prstGeom prst="rect">
            <a:avLst/>
          </a:prstGeo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857534A-75FC-5F4D-B7ED-964C20E9AB27}"/>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2236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0" name="Picture Placeholder 11"/>
          <p:cNvSpPr>
            <a:spLocks noGrp="1"/>
          </p:cNvSpPr>
          <p:nvPr>
            <p:ph type="pic" sz="quarter" idx="14" hasCustomPrompt="1"/>
          </p:nvPr>
        </p:nvSpPr>
        <p:spPr>
          <a:xfrm>
            <a:off x="487121" y="1489385"/>
            <a:ext cx="3600000" cy="1944000"/>
          </a:xfrm>
          <a:prstGeom prst="rect">
            <a:avLst/>
          </a:prstGeom>
          <a:solidFill>
            <a:schemeClr val="bg1">
              <a:lumMod val="85000"/>
            </a:schemeClr>
          </a:solidFill>
          <a:ln w="6350">
            <a:noFill/>
          </a:ln>
        </p:spPr>
        <p:txBody>
          <a:bodyPr/>
          <a:lstStyle>
            <a:lvl1pPr marL="14400" indent="-14400">
              <a:buNone/>
              <a:tabLst/>
              <a:defRPr sz="1200">
                <a:solidFill>
                  <a:srgbClr val="00103E"/>
                </a:solidFill>
              </a:defRPr>
            </a:lvl1pPr>
          </a:lstStyle>
          <a:p>
            <a:r>
              <a:rPr lang="en-US"/>
              <a:t>CLICK ICON TO ADD GRAPHIC OR SCREENGRAB</a:t>
            </a:r>
          </a:p>
        </p:txBody>
      </p:sp>
      <p:sp>
        <p:nvSpPr>
          <p:cNvPr id="23" name="Picture Placeholder 11">
            <a:extLst>
              <a:ext uri="{FF2B5EF4-FFF2-40B4-BE49-F238E27FC236}">
                <a16:creationId xmlns:a16="http://schemas.microsoft.com/office/drawing/2014/main" id="{8CE10FD8-DA20-7249-89E0-A4EE33DB1A0F}"/>
              </a:ext>
            </a:extLst>
          </p:cNvPr>
          <p:cNvSpPr>
            <a:spLocks noGrp="1"/>
          </p:cNvSpPr>
          <p:nvPr>
            <p:ph type="pic" sz="quarter" idx="15" hasCustomPrompt="1"/>
          </p:nvPr>
        </p:nvSpPr>
        <p:spPr>
          <a:xfrm>
            <a:off x="487121"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4" name="Picture Placeholder 11">
            <a:extLst>
              <a:ext uri="{FF2B5EF4-FFF2-40B4-BE49-F238E27FC236}">
                <a16:creationId xmlns:a16="http://schemas.microsoft.com/office/drawing/2014/main" id="{5DE40DFE-D5A6-9649-A1BF-5938D878C106}"/>
              </a:ext>
            </a:extLst>
          </p:cNvPr>
          <p:cNvSpPr>
            <a:spLocks noGrp="1"/>
          </p:cNvSpPr>
          <p:nvPr>
            <p:ph type="pic" sz="quarter" idx="16" hasCustomPrompt="1"/>
          </p:nvPr>
        </p:nvSpPr>
        <p:spPr>
          <a:xfrm>
            <a:off x="4290909" y="1489385"/>
            <a:ext cx="3600000" cy="19440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5" name="Picture Placeholder 11">
            <a:extLst>
              <a:ext uri="{FF2B5EF4-FFF2-40B4-BE49-F238E27FC236}">
                <a16:creationId xmlns:a16="http://schemas.microsoft.com/office/drawing/2014/main" id="{1EB2569F-30D2-D046-AD7E-72031CF9FC3C}"/>
              </a:ext>
            </a:extLst>
          </p:cNvPr>
          <p:cNvSpPr>
            <a:spLocks noGrp="1"/>
          </p:cNvSpPr>
          <p:nvPr>
            <p:ph type="pic" sz="quarter" idx="17" hasCustomPrompt="1"/>
          </p:nvPr>
        </p:nvSpPr>
        <p:spPr>
          <a:xfrm>
            <a:off x="4290909"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6" name="Picture Placeholder 11">
            <a:extLst>
              <a:ext uri="{FF2B5EF4-FFF2-40B4-BE49-F238E27FC236}">
                <a16:creationId xmlns:a16="http://schemas.microsoft.com/office/drawing/2014/main" id="{3EA9C961-276B-8A46-9EC4-F1C51372EDAF}"/>
              </a:ext>
            </a:extLst>
          </p:cNvPr>
          <p:cNvSpPr>
            <a:spLocks noGrp="1"/>
          </p:cNvSpPr>
          <p:nvPr>
            <p:ph type="pic" sz="quarter" idx="18" hasCustomPrompt="1"/>
          </p:nvPr>
        </p:nvSpPr>
        <p:spPr>
          <a:xfrm>
            <a:off x="8113241" y="1489385"/>
            <a:ext cx="3600000" cy="19440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7" name="Picture Placeholder 11">
            <a:extLst>
              <a:ext uri="{FF2B5EF4-FFF2-40B4-BE49-F238E27FC236}">
                <a16:creationId xmlns:a16="http://schemas.microsoft.com/office/drawing/2014/main" id="{E7EC3458-8382-7644-8D9A-8CC660FE16B0}"/>
              </a:ext>
            </a:extLst>
          </p:cNvPr>
          <p:cNvSpPr>
            <a:spLocks noGrp="1"/>
          </p:cNvSpPr>
          <p:nvPr>
            <p:ph type="pic" sz="quarter" idx="19" hasCustomPrompt="1"/>
          </p:nvPr>
        </p:nvSpPr>
        <p:spPr>
          <a:xfrm>
            <a:off x="8113241"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11" name="Title 9">
            <a:extLst>
              <a:ext uri="{FF2B5EF4-FFF2-40B4-BE49-F238E27FC236}">
                <a16:creationId xmlns:a16="http://schemas.microsoft.com/office/drawing/2014/main" id="{26113B72-BA08-F14F-804D-0A054171924F}"/>
              </a:ext>
            </a:extLst>
          </p:cNvPr>
          <p:cNvSpPr>
            <a:spLocks noGrp="1"/>
          </p:cNvSpPr>
          <p:nvPr>
            <p:ph type="title"/>
          </p:nvPr>
        </p:nvSpPr>
        <p:spPr>
          <a:xfrm>
            <a:off x="479424" y="549275"/>
            <a:ext cx="11233151" cy="687611"/>
          </a:xfrm>
          <a:prstGeom prst="rect">
            <a:avLst/>
          </a:prstGeom>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16E9027A-7D2D-3149-BE53-1A889BA1B905}"/>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373947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IMAGE + BOX">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12191999" cy="6858000"/>
          </a:xfrm>
          <a:prstGeom prst="rect">
            <a:avLst/>
          </a:prstGeom>
          <a:solidFill>
            <a:schemeClr val="bg1">
              <a:lumMod val="85000"/>
            </a:schemeClr>
          </a:solidFill>
        </p:spPr>
        <p:txBody>
          <a:bodyPr/>
          <a:lstStyle>
            <a:lvl1pPr>
              <a:buNone/>
              <a:defRPr sz="1600"/>
            </a:lvl1pPr>
          </a:lstStyle>
          <a:p>
            <a:pPr lvl="0"/>
            <a:r>
              <a:rPr lang="en-US"/>
              <a:t>CLICK ICON TO ADD IMAGE</a:t>
            </a:r>
          </a:p>
        </p:txBody>
      </p:sp>
      <p:sp>
        <p:nvSpPr>
          <p:cNvPr id="7" name="Picture Placeholder 2">
            <a:extLst>
              <a:ext uri="{FF2B5EF4-FFF2-40B4-BE49-F238E27FC236}">
                <a16:creationId xmlns:a16="http://schemas.microsoft.com/office/drawing/2014/main" id="{5F174A03-6A71-1A4B-9D18-742D0CE075C0}"/>
              </a:ext>
            </a:extLst>
          </p:cNvPr>
          <p:cNvSpPr>
            <a:spLocks noGrp="1"/>
          </p:cNvSpPr>
          <p:nvPr>
            <p:ph type="pic" sz="quarter" idx="44" hasCustomPrompt="1"/>
          </p:nvPr>
        </p:nvSpPr>
        <p:spPr>
          <a:xfrm>
            <a:off x="8520545" y="3345874"/>
            <a:ext cx="3671455" cy="2629548"/>
          </a:xfrm>
          <a:prstGeom prst="rect">
            <a:avLst/>
          </a:prstGeo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8" name="Text Placeholder 15">
            <a:extLst>
              <a:ext uri="{FF2B5EF4-FFF2-40B4-BE49-F238E27FC236}">
                <a16:creationId xmlns:a16="http://schemas.microsoft.com/office/drawing/2014/main" id="{94CA9CDE-5423-264B-9769-28ACEDDE54C1}"/>
              </a:ext>
            </a:extLst>
          </p:cNvPr>
          <p:cNvSpPr>
            <a:spLocks noGrp="1"/>
          </p:cNvSpPr>
          <p:nvPr>
            <p:ph type="body" sz="quarter" idx="21" hasCustomPrompt="1"/>
          </p:nvPr>
        </p:nvSpPr>
        <p:spPr>
          <a:xfrm>
            <a:off x="8781094" y="4114800"/>
            <a:ext cx="3161211" cy="1632857"/>
          </a:xfrm>
          <a:prstGeom prst="rect">
            <a:avLst/>
          </a:prstGeom>
        </p:spPr>
        <p:txBody>
          <a:bodyPr/>
          <a:lstStyle>
            <a:lvl1pPr marL="0" indent="0" algn="l">
              <a:lnSpc>
                <a:spcPct val="100000"/>
              </a:lnSpc>
              <a:buFont typeface="Arial"/>
              <a:buNone/>
              <a:defRPr lang="en-GB" sz="11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0" name="Text Placeholder 15">
            <a:extLst>
              <a:ext uri="{FF2B5EF4-FFF2-40B4-BE49-F238E27FC236}">
                <a16:creationId xmlns:a16="http://schemas.microsoft.com/office/drawing/2014/main" id="{0B14F221-F16F-1A4C-907F-EB49C2396BCA}"/>
              </a:ext>
            </a:extLst>
          </p:cNvPr>
          <p:cNvSpPr>
            <a:spLocks noGrp="1"/>
          </p:cNvSpPr>
          <p:nvPr>
            <p:ph type="body" sz="quarter" idx="33" hasCustomPrompt="1"/>
          </p:nvPr>
        </p:nvSpPr>
        <p:spPr>
          <a:xfrm>
            <a:off x="8781046" y="3597463"/>
            <a:ext cx="3161211" cy="517337"/>
          </a:xfrm>
          <a:prstGeom prst="rect">
            <a:avLst/>
          </a:prstGeom>
        </p:spPr>
        <p:txBody>
          <a:bodyPr/>
          <a:lstStyle>
            <a:lvl1pPr marL="0" indent="0" algn="l">
              <a:lnSpc>
                <a:spcPct val="100000"/>
              </a:lnSpc>
              <a:buFont typeface="Arial"/>
              <a:buNone/>
              <a:defRPr lang="en-GB" sz="2800" b="0" i="0" kern="1200" spc="0" baseline="0" dirty="0" smtClean="0">
                <a:solidFill>
                  <a:schemeClr val="bg1"/>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Tree>
    <p:extLst>
      <p:ext uri="{BB962C8B-B14F-4D97-AF65-F5344CB8AC3E}">
        <p14:creationId xmlns:p14="http://schemas.microsoft.com/office/powerpoint/2010/main" val="130986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_VIDEO WITH TITLE">
    <p:bg>
      <p:bgPr>
        <a:solidFill>
          <a:schemeClr val="bg1"/>
        </a:solidFill>
        <a:effectLst/>
      </p:bgPr>
    </p:bg>
    <p:spTree>
      <p:nvGrpSpPr>
        <p:cNvPr id="1" name=""/>
        <p:cNvGrpSpPr/>
        <p:nvPr/>
      </p:nvGrpSpPr>
      <p:grpSpPr>
        <a:xfrm>
          <a:off x="0" y="0"/>
          <a:ext cx="0" cy="0"/>
          <a:chOff x="0" y="0"/>
          <a:chExt cx="0" cy="0"/>
        </a:xfrm>
      </p:grpSpPr>
      <p:sp>
        <p:nvSpPr>
          <p:cNvPr id="9" name="Media Placeholder 3"/>
          <p:cNvSpPr>
            <a:spLocks noGrp="1"/>
          </p:cNvSpPr>
          <p:nvPr>
            <p:ph type="media" sz="quarter" idx="13" hasCustomPrompt="1"/>
          </p:nvPr>
        </p:nvSpPr>
        <p:spPr>
          <a:xfrm>
            <a:off x="0" y="1354238"/>
            <a:ext cx="12192000" cy="5521224"/>
          </a:xfrm>
          <a:prstGeom prst="rect">
            <a:avLst/>
          </a:prstGeom>
          <a:solidFill>
            <a:schemeClr val="bg1">
              <a:lumMod val="85000"/>
            </a:schemeClr>
          </a:solidFill>
        </p:spPr>
        <p:txBody>
          <a:bodyPr/>
          <a:lstStyle>
            <a:lvl1pPr>
              <a:buNone/>
              <a:defRPr sz="1600"/>
            </a:lvl1pPr>
          </a:lstStyle>
          <a:p>
            <a:r>
              <a:rPr lang="en-US"/>
              <a:t> CLICK ICON TO IMPORT VIDEO</a:t>
            </a:r>
          </a:p>
        </p:txBody>
      </p:sp>
      <p:sp>
        <p:nvSpPr>
          <p:cNvPr id="6" name="Title 9">
            <a:extLst>
              <a:ext uri="{FF2B5EF4-FFF2-40B4-BE49-F238E27FC236}">
                <a16:creationId xmlns:a16="http://schemas.microsoft.com/office/drawing/2014/main" id="{AB5D776F-2DEF-0F4C-AF12-5C3332577976}"/>
              </a:ext>
            </a:extLst>
          </p:cNvPr>
          <p:cNvSpPr>
            <a:spLocks noGrp="1"/>
          </p:cNvSpPr>
          <p:nvPr>
            <p:ph type="title" hasCustomPrompt="1"/>
          </p:nvPr>
        </p:nvSpPr>
        <p:spPr>
          <a:xfrm>
            <a:off x="479424" y="549275"/>
            <a:ext cx="11233151" cy="687611"/>
          </a:xfrm>
          <a:prstGeom prst="rect">
            <a:avLst/>
          </a:prstGeom>
        </p:spPr>
        <p:txBody>
          <a:bodyPr/>
          <a:lstStyle/>
          <a:p>
            <a:r>
              <a:rPr lang="en-GB"/>
              <a:t>Video</a:t>
            </a:r>
            <a:endParaRPr lang="en-US"/>
          </a:p>
        </p:txBody>
      </p:sp>
    </p:spTree>
    <p:extLst>
      <p:ext uri="{BB962C8B-B14F-4D97-AF65-F5344CB8AC3E}">
        <p14:creationId xmlns:p14="http://schemas.microsoft.com/office/powerpoint/2010/main" val="2304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VIDEO FULL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D3DF7-217A-B747-A0B1-B956263006DF}"/>
              </a:ext>
            </a:extLst>
          </p:cNvPr>
          <p:cNvSpPr/>
          <p:nvPr/>
        </p:nvSpPr>
        <p:spPr>
          <a:xfrm>
            <a:off x="-10082" y="0"/>
            <a:ext cx="12202082" cy="687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3"/>
          <p:cNvSpPr>
            <a:spLocks noGrp="1"/>
          </p:cNvSpPr>
          <p:nvPr>
            <p:ph type="media" sz="quarter" idx="13" hasCustomPrompt="1"/>
          </p:nvPr>
        </p:nvSpPr>
        <p:spPr>
          <a:xfrm>
            <a:off x="0" y="0"/>
            <a:ext cx="12192000" cy="6875462"/>
          </a:xfrm>
          <a:prstGeom prst="rect">
            <a:avLst/>
          </a:prstGeom>
          <a:solidFill>
            <a:schemeClr val="bg1">
              <a:lumMod val="85000"/>
            </a:schemeClr>
          </a:solidFill>
        </p:spPr>
        <p:txBody>
          <a:bodyPr/>
          <a:lstStyle>
            <a:lvl1pPr>
              <a:buNone/>
              <a:defRPr sz="1600"/>
            </a:lvl1pPr>
          </a:lstStyle>
          <a:p>
            <a:r>
              <a:rPr lang="en-US"/>
              <a:t> CLICK ICON TO IMPORT VIDEO</a:t>
            </a:r>
          </a:p>
        </p:txBody>
      </p:sp>
    </p:spTree>
    <p:extLst>
      <p:ext uri="{BB962C8B-B14F-4D97-AF65-F5344CB8AC3E}">
        <p14:creationId xmlns:p14="http://schemas.microsoft.com/office/powerpoint/2010/main" val="10271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_VIDEO FULL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D3DF7-217A-B747-A0B1-B956263006DF}"/>
              </a:ext>
            </a:extLst>
          </p:cNvPr>
          <p:cNvSpPr/>
          <p:nvPr/>
        </p:nvSpPr>
        <p:spPr>
          <a:xfrm>
            <a:off x="-10082" y="0"/>
            <a:ext cx="12202082" cy="687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3"/>
          <p:cNvSpPr>
            <a:spLocks noGrp="1"/>
          </p:cNvSpPr>
          <p:nvPr>
            <p:ph type="media" sz="quarter" idx="13" hasCustomPrompt="1"/>
          </p:nvPr>
        </p:nvSpPr>
        <p:spPr>
          <a:xfrm>
            <a:off x="0" y="0"/>
            <a:ext cx="12192000" cy="6875462"/>
          </a:xfrm>
          <a:prstGeom prst="rect">
            <a:avLst/>
          </a:prstGeom>
          <a:solidFill>
            <a:schemeClr val="bg1">
              <a:lumMod val="95000"/>
            </a:schemeClr>
          </a:solidFill>
        </p:spPr>
        <p:txBody>
          <a:bodyPr/>
          <a:lstStyle>
            <a:lvl1pPr>
              <a:buNone/>
              <a:defRPr sz="1600"/>
            </a:lvl1pPr>
          </a:lstStyle>
          <a:p>
            <a:r>
              <a:rPr lang="en-US"/>
              <a:t> CLICK ICON TO IMPORT VIDEO</a:t>
            </a:r>
          </a:p>
        </p:txBody>
      </p:sp>
    </p:spTree>
    <p:extLst>
      <p:ext uri="{BB962C8B-B14F-4D97-AF65-F5344CB8AC3E}">
        <p14:creationId xmlns:p14="http://schemas.microsoft.com/office/powerpoint/2010/main" val="15509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bg2"/>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A09EF8F-A438-5940-B825-5CAE20644E3B}"/>
              </a:ext>
            </a:extLst>
          </p:cNvPr>
          <p:cNvSpPr>
            <a:spLocks noGrp="1"/>
          </p:cNvSpPr>
          <p:nvPr>
            <p:ph type="ctrTitle" hasCustomPrompt="1"/>
          </p:nvPr>
        </p:nvSpPr>
        <p:spPr>
          <a:xfrm>
            <a:off x="479377" y="1795481"/>
            <a:ext cx="6768752" cy="1277861"/>
          </a:xfrm>
          <a:prstGeom prst="rect">
            <a:avLst/>
          </a:prstGeom>
        </p:spPr>
        <p:txBody>
          <a:bodyPr lIns="0" tIns="0" rIns="0" bIns="0" anchor="t" anchorCtr="0">
            <a:noAutofit/>
          </a:bodyPr>
          <a:lstStyle>
            <a:lvl1pPr algn="l">
              <a:lnSpc>
                <a:spcPct val="90000"/>
              </a:lnSpc>
              <a:defRPr sz="9000" b="0" i="0" spc="-100" baseline="0">
                <a:solidFill>
                  <a:schemeClr val="bg1"/>
                </a:solidFill>
                <a:latin typeface="Montserrat Light" pitchFamily="2" charset="77"/>
                <a:ea typeface="Montserrat Light" pitchFamily="2" charset="77"/>
                <a:cs typeface="Montserrat Light" pitchFamily="2" charset="77"/>
              </a:defRPr>
            </a:lvl1pPr>
          </a:lstStyle>
          <a:p>
            <a:r>
              <a:rPr lang="en-GB"/>
              <a:t>Thank you</a:t>
            </a:r>
            <a:endParaRPr lang="en-US"/>
          </a:p>
        </p:txBody>
      </p:sp>
    </p:spTree>
    <p:extLst>
      <p:ext uri="{BB962C8B-B14F-4D97-AF65-F5344CB8AC3E}">
        <p14:creationId xmlns:p14="http://schemas.microsoft.com/office/powerpoint/2010/main" val="41103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p:custDataLst>
              <p:tags r:id="rId1"/>
            </p:custDataLst>
          </p:nvPr>
        </p:nvSpPr>
        <p:spPr>
          <a:xfrm>
            <a:off x="8896358" y="6295536"/>
            <a:ext cx="1937636"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FEACBC9C-FDC2-4718-A261-6371F0F60DE3}"/>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48947F85-E5F1-445E-BD2C-8963D165668D}"/>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0" name="TextBox 9">
            <a:extLst>
              <a:ext uri="{FF2B5EF4-FFF2-40B4-BE49-F238E27FC236}">
                <a16:creationId xmlns:a16="http://schemas.microsoft.com/office/drawing/2014/main" id="{5E763086-F07A-4E58-92AE-44C859D2AE6D}"/>
              </a:ext>
              <a:ext uri="{C183D7F6-B498-43B3-948B-1728B52AA6E4}">
                <adec:decorative xmlns:adec="http://schemas.microsoft.com/office/drawing/2017/decorative" val="0"/>
              </a:ext>
            </a:extLst>
          </p:cNvPr>
          <p:cNvSpPr txBox="1"/>
          <p:nvPr>
            <p:custDataLst>
              <p:tags r:id="rId2"/>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Tree>
    <p:extLst>
      <p:ext uri="{BB962C8B-B14F-4D97-AF65-F5344CB8AC3E}">
        <p14:creationId xmlns:p14="http://schemas.microsoft.com/office/powerpoint/2010/main" val="12611867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9D93-677C-B241-B476-964DFEDFBCC9}"/>
              </a:ext>
            </a:extLst>
          </p:cNvPr>
          <p:cNvSpPr>
            <a:spLocks noGrp="1"/>
          </p:cNvSpPr>
          <p:nvPr>
            <p:ph type="title"/>
          </p:nvPr>
        </p:nvSpPr>
        <p:spPr>
          <a:xfrm>
            <a:off x="355844" y="247757"/>
            <a:ext cx="10997957" cy="483769"/>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DE0DB5C9-C9DE-2B4A-A711-2DC808F139DF}"/>
              </a:ext>
            </a:extLst>
          </p:cNvPr>
          <p:cNvSpPr>
            <a:spLocks noGrp="1"/>
          </p:cNvSpPr>
          <p:nvPr>
            <p:ph type="body" sz="quarter" idx="10"/>
          </p:nvPr>
        </p:nvSpPr>
        <p:spPr>
          <a:xfrm>
            <a:off x="355843" y="1159934"/>
            <a:ext cx="10997957" cy="4578351"/>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391E44-025D-0E48-80B0-075EA3505AA9}"/>
              </a:ext>
            </a:extLst>
          </p:cNvPr>
          <p:cNvSpPr>
            <a:spLocks noGrp="1"/>
          </p:cNvSpPr>
          <p:nvPr>
            <p:ph type="sldNum" sz="quarter" idx="4"/>
          </p:nvPr>
        </p:nvSpPr>
        <p:spPr>
          <a:xfrm>
            <a:off x="11545678" y="6322419"/>
            <a:ext cx="400631" cy="365125"/>
          </a:xfrm>
          <a:prstGeom prst="rect">
            <a:avLst/>
          </a:prstGeom>
        </p:spPr>
        <p:txBody>
          <a:bodyPr vert="horz" lIns="91440" tIns="45720" rIns="91440" bIns="45720" rtlCol="0" anchor="ctr"/>
          <a:lstStyle>
            <a:lvl1pPr algn="r">
              <a:defRPr sz="733" b="0" i="0">
                <a:solidFill>
                  <a:schemeClr val="tx2"/>
                </a:solidFill>
                <a:latin typeface="Montserrat" pitchFamily="2" charset="77"/>
              </a:defRPr>
            </a:lvl1pPr>
          </a:lstStyle>
          <a:p>
            <a:fld id="{D423D6BC-E24A-ED4E-A808-9735B2BF117A}" type="slidenum">
              <a:rPr lang="en-GB" smtClean="0"/>
              <a:pPr/>
              <a:t>‹#›</a:t>
            </a:fld>
            <a:endParaRPr lang="en-GB"/>
          </a:p>
        </p:txBody>
      </p:sp>
    </p:spTree>
    <p:extLst>
      <p:ext uri="{BB962C8B-B14F-4D97-AF65-F5344CB8AC3E}">
        <p14:creationId xmlns:p14="http://schemas.microsoft.com/office/powerpoint/2010/main" val="19509551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White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F23CD-F8EA-8441-AD79-9D00580C31AD}"/>
              </a:ext>
            </a:extLst>
          </p:cNvPr>
          <p:cNvSpPr txBox="1"/>
          <p:nvPr/>
        </p:nvSpPr>
        <p:spPr>
          <a:xfrm>
            <a:off x="3036711" y="6462889"/>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4" name="Rectangle 3">
            <a:extLst>
              <a:ext uri="{FF2B5EF4-FFF2-40B4-BE49-F238E27FC236}">
                <a16:creationId xmlns:a16="http://schemas.microsoft.com/office/drawing/2014/main" id="{A60865AE-FF21-FE41-8CCB-233CC140D4C4}"/>
              </a:ext>
            </a:extLst>
          </p:cNvPr>
          <p:cNvSpPr/>
          <p:nvPr/>
        </p:nvSpPr>
        <p:spPr>
          <a:xfrm>
            <a:off x="10793896" y="6398340"/>
            <a:ext cx="675861" cy="28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l"/>
            <a:endParaRPr lang="en-GB" sz="1200">
              <a:latin typeface="Montserrat Light" pitchFamily="2" charset="77"/>
            </a:endParaRPr>
          </a:p>
        </p:txBody>
      </p:sp>
      <p:sp>
        <p:nvSpPr>
          <p:cNvPr id="5" name="Slide Number Placeholder 5">
            <a:extLst>
              <a:ext uri="{FF2B5EF4-FFF2-40B4-BE49-F238E27FC236}">
                <a16:creationId xmlns:a16="http://schemas.microsoft.com/office/drawing/2014/main" id="{9A13668E-AE82-9340-AEC4-9ED638F21423}"/>
              </a:ext>
            </a:extLst>
          </p:cNvPr>
          <p:cNvSpPr>
            <a:spLocks noGrp="1"/>
          </p:cNvSpPr>
          <p:nvPr>
            <p:ph type="sldNum" sz="quarter" idx="4"/>
          </p:nvPr>
        </p:nvSpPr>
        <p:spPr>
          <a:xfrm>
            <a:off x="11545678" y="6322419"/>
            <a:ext cx="400631" cy="365125"/>
          </a:xfrm>
          <a:prstGeom prst="rect">
            <a:avLst/>
          </a:prstGeom>
        </p:spPr>
        <p:txBody>
          <a:bodyPr vert="horz" lIns="91440" tIns="45720" rIns="91440" bIns="45720" rtlCol="0" anchor="ctr"/>
          <a:lstStyle>
            <a:lvl1pPr algn="r">
              <a:defRPr sz="733" b="0" i="0">
                <a:solidFill>
                  <a:schemeClr val="tx2"/>
                </a:solidFill>
                <a:latin typeface="Montserrat" pitchFamily="2" charset="77"/>
              </a:defRPr>
            </a:lvl1pPr>
          </a:lstStyle>
          <a:p>
            <a:fld id="{D423D6BC-E24A-ED4E-A808-9735B2BF117A}" type="slidenum">
              <a:rPr lang="en-GB" smtClean="0"/>
              <a:pPr/>
              <a:t>‹#›</a:t>
            </a:fld>
            <a:endParaRPr lang="en-GB"/>
          </a:p>
        </p:txBody>
      </p:sp>
    </p:spTree>
    <p:extLst>
      <p:ext uri="{BB962C8B-B14F-4D97-AF65-F5344CB8AC3E}">
        <p14:creationId xmlns:p14="http://schemas.microsoft.com/office/powerpoint/2010/main" val="268651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524143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468625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ots Backgroun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EEC945-E4D9-4211-8685-EED9F66186F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9259" t="48466"/>
          <a:stretch/>
        </p:blipFill>
        <p:spPr>
          <a:xfrm>
            <a:off x="0" y="0"/>
            <a:ext cx="1100413" cy="1117601"/>
          </a:xfrm>
          <a:prstGeom prst="rect">
            <a:avLst/>
          </a:prstGeom>
        </p:spPr>
      </p:pic>
    </p:spTree>
    <p:extLst>
      <p:ext uri="{BB962C8B-B14F-4D97-AF65-F5344CB8AC3E}">
        <p14:creationId xmlns:p14="http://schemas.microsoft.com/office/powerpoint/2010/main" val="19548265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White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F23CD-F8EA-8441-AD79-9D00580C31AD}"/>
              </a:ext>
            </a:extLst>
          </p:cNvPr>
          <p:cNvSpPr txBox="1"/>
          <p:nvPr/>
        </p:nvSpPr>
        <p:spPr>
          <a:xfrm>
            <a:off x="3036711" y="6462889"/>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E41D920C-B0EE-4B4A-A916-40A9D702B0EA}"/>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1100" b="0" i="0">
                <a:solidFill>
                  <a:schemeClr val="accent2"/>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a:p>
        </p:txBody>
      </p:sp>
    </p:spTree>
    <p:extLst>
      <p:ext uri="{BB962C8B-B14F-4D97-AF65-F5344CB8AC3E}">
        <p14:creationId xmlns:p14="http://schemas.microsoft.com/office/powerpoint/2010/main" val="42227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88646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56996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71045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3908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5858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92848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26460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78912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66307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79312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12733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79007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52498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VER #2">
    <p:bg>
      <p:bgPr>
        <a:solidFill>
          <a:schemeClr val="bg1"/>
        </a:solidFill>
        <a:effectLst/>
      </p:bgPr>
    </p:bg>
    <p:spTree>
      <p:nvGrpSpPr>
        <p:cNvPr id="1" name=""/>
        <p:cNvGrpSpPr/>
        <p:nvPr/>
      </p:nvGrpSpPr>
      <p:grpSpPr>
        <a:xfrm>
          <a:off x="0" y="0"/>
          <a:ext cx="0" cy="0"/>
          <a:chOff x="0" y="0"/>
          <a:chExt cx="0" cy="0"/>
        </a:xfrm>
      </p:grpSpPr>
      <p:pic>
        <p:nvPicPr>
          <p:cNvPr id="18" name="Content Placeholder 6">
            <a:extLst>
              <a:ext uri="{FF2B5EF4-FFF2-40B4-BE49-F238E27FC236}">
                <a16:creationId xmlns:a16="http://schemas.microsoft.com/office/drawing/2014/main" id="{9D8E154B-D7CB-9044-8546-162BE2EC70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10" name="Picture 9">
            <a:extLst>
              <a:ext uri="{FF2B5EF4-FFF2-40B4-BE49-F238E27FC236}">
                <a16:creationId xmlns:a16="http://schemas.microsoft.com/office/drawing/2014/main" id="{5B00D184-2BF6-5843-9112-69360FAC8F26}"/>
              </a:ext>
            </a:extLst>
          </p:cNvPr>
          <p:cNvPicPr>
            <a:picLocks noChangeAspect="1"/>
          </p:cNvPicPr>
          <p:nvPr/>
        </p:nvPicPr>
        <p:blipFill>
          <a:blip r:embed="rId3"/>
          <a:srcRect/>
          <a:stretch/>
        </p:blipFill>
        <p:spPr>
          <a:xfrm>
            <a:off x="3288934" y="2587538"/>
            <a:ext cx="5602936" cy="1674289"/>
          </a:xfrm>
          <a:prstGeom prst="rect">
            <a:avLst/>
          </a:prstGeom>
        </p:spPr>
      </p:pic>
      <p:pic>
        <p:nvPicPr>
          <p:cNvPr id="4" name="Content Placeholder 6">
            <a:extLst>
              <a:ext uri="{FF2B5EF4-FFF2-40B4-BE49-F238E27FC236}">
                <a16:creationId xmlns:a16="http://schemas.microsoft.com/office/drawing/2014/main" id="{F34CE94A-E2EB-46F2-B325-2E8E7F40FD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5" name="Picture 4">
            <a:extLst>
              <a:ext uri="{FF2B5EF4-FFF2-40B4-BE49-F238E27FC236}">
                <a16:creationId xmlns:a16="http://schemas.microsoft.com/office/drawing/2014/main" id="{E01E1243-B7B8-45A5-82CF-603B18296310}"/>
              </a:ext>
            </a:extLst>
          </p:cNvPr>
          <p:cNvPicPr>
            <a:picLocks noChangeAspect="1"/>
          </p:cNvPicPr>
          <p:nvPr/>
        </p:nvPicPr>
        <p:blipFill>
          <a:blip r:embed="rId3"/>
          <a:srcRect/>
          <a:stretch/>
        </p:blipFill>
        <p:spPr>
          <a:xfrm>
            <a:off x="3288934" y="2587538"/>
            <a:ext cx="5602936" cy="1674289"/>
          </a:xfrm>
          <a:prstGeom prst="rect">
            <a:avLst/>
          </a:prstGeom>
        </p:spPr>
      </p:pic>
    </p:spTree>
    <p:extLst>
      <p:ext uri="{BB962C8B-B14F-4D97-AF65-F5344CB8AC3E}">
        <p14:creationId xmlns:p14="http://schemas.microsoft.com/office/powerpoint/2010/main" val="20509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p:custDataLst>
              <p:tags r:id="rId1"/>
            </p:custDataLst>
          </p:nvPr>
        </p:nvSpPr>
        <p:spPr>
          <a:xfrm>
            <a:off x="8864606" y="6295536"/>
            <a:ext cx="1969388"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FEACBC9C-FDC2-4718-A261-6371F0F60DE3}"/>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79D6C947-06F1-4188-A558-E10C77FF12CE}"/>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1" name="TextBox 10">
            <a:extLst>
              <a:ext uri="{FF2B5EF4-FFF2-40B4-BE49-F238E27FC236}">
                <a16:creationId xmlns:a16="http://schemas.microsoft.com/office/drawing/2014/main" id="{D3D4BF12-7F8F-40CA-B1A4-F208FE1D4045}"/>
              </a:ext>
              <a:ext uri="{C183D7F6-B498-43B3-948B-1728B52AA6E4}">
                <adec:decorative xmlns:adec="http://schemas.microsoft.com/office/drawing/2017/decorative" val="0"/>
              </a:ext>
            </a:extLst>
          </p:cNvPr>
          <p:cNvSpPr txBox="1"/>
          <p:nvPr>
            <p:custDataLst>
              <p:tags r:id="rId2"/>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Tree>
    <p:extLst>
      <p:ext uri="{BB962C8B-B14F-4D97-AF65-F5344CB8AC3E}">
        <p14:creationId xmlns:p14="http://schemas.microsoft.com/office/powerpoint/2010/main" val="2603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ith Image or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339584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Column Char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189914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16916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Left Vertical Window_KPMG Blue">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CB44795-849A-41CE-8B25-0DE9EB09F9B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16" name="Rectangle 15">
            <a:extLst>
              <a:ext uri="{FF2B5EF4-FFF2-40B4-BE49-F238E27FC236}">
                <a16:creationId xmlns:a16="http://schemas.microsoft.com/office/drawing/2014/main" id="{7F73FA8F-86B4-4B38-9318-B211F1BBAFEB}"/>
              </a:ext>
              <a:ext uri="{C183D7F6-B498-43B3-948B-1728B52AA6E4}">
                <adec:decorative xmlns:adec="http://schemas.microsoft.com/office/drawing/2017/decorative" val="1"/>
              </a:ext>
            </a:extLst>
          </p:cNvPr>
          <p:cNvSpPr>
            <a:spLocks noChangeAspect="1"/>
          </p:cNvSpPr>
          <p:nvPr/>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452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Chart &amp;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3459337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ocess 5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223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rocess 5 Columns_Cobalt Blu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73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 uri="{C183D7F6-B498-43B3-948B-1728B52AA6E4}">
                <adec:decorative xmlns:adec="http://schemas.microsoft.com/office/drawing/2017/decorative" val="1"/>
              </a:ext>
            </a:extLst>
          </p:cNvPr>
          <p:cNvSpPr/>
          <p:nvPr/>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654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cess 4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9805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cess 4 Columns_Cobalt Blu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5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ad Box with Icon and Center Text Box">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766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 Blue 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4425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Quad Box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2613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2F13A210-92DD-4299-9F1D-B2FE60EC3160}"/>
              </a:ext>
              <a:ext uri="{C183D7F6-B498-43B3-948B-1728B52AA6E4}">
                <adec:decorative xmlns:adec="http://schemas.microsoft.com/office/drawing/2017/decorative" val="0"/>
              </a:ext>
            </a:extLst>
          </p:cNvPr>
          <p:cNvSpPr txBox="1"/>
          <p:nvPr>
            <p:custDataLst>
              <p:tags r:id="rId1"/>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11" name="Shape 8">
            <a:extLst>
              <a:ext uri="{FF2B5EF4-FFF2-40B4-BE49-F238E27FC236}">
                <a16:creationId xmlns:a16="http://schemas.microsoft.com/office/drawing/2014/main" id="{1763B05F-830B-4267-AD78-15D92D15E48D}"/>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Graphic 8">
            <a:extLst>
              <a:ext uri="{FF2B5EF4-FFF2-40B4-BE49-F238E27FC236}">
                <a16:creationId xmlns:a16="http://schemas.microsoft.com/office/drawing/2014/main" id="{3FE807FD-1F53-40C0-958E-7B645C12F831}"/>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6" name="TextBox 15">
            <a:extLst>
              <a:ext uri="{FF2B5EF4-FFF2-40B4-BE49-F238E27FC236}">
                <a16:creationId xmlns:a16="http://schemas.microsoft.com/office/drawing/2014/main" id="{5F74BEB4-0965-42B5-93CA-8952D5BB7D39}"/>
              </a:ext>
              <a:ext uri="{C183D7F6-B498-43B3-948B-1728B52AA6E4}">
                <adec:decorative xmlns:adec="http://schemas.microsoft.com/office/drawing/2017/decorative" val="0"/>
              </a:ext>
            </a:extLst>
          </p:cNvPr>
          <p:cNvSpPr txBox="1"/>
          <p:nvPr>
            <p:custDataLst>
              <p:tags r:id="rId2"/>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Tree>
    <p:extLst>
      <p:ext uri="{BB962C8B-B14F-4D97-AF65-F5344CB8AC3E}">
        <p14:creationId xmlns:p14="http://schemas.microsoft.com/office/powerpoint/2010/main" val="419217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F2B47DB-768D-47AE-9D19-E74198AD42C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4" name="Rectangle 3">
            <a:extLst>
              <a:ext uri="{FF2B5EF4-FFF2-40B4-BE49-F238E27FC236}">
                <a16:creationId xmlns:a16="http://schemas.microsoft.com/office/drawing/2014/main" id="{1E96C774-8B31-4EC8-BF6C-ACF71C2F0C15}"/>
              </a:ext>
              <a:ext uri="{C183D7F6-B498-43B3-948B-1728B52AA6E4}">
                <adec:decorative xmlns:adec="http://schemas.microsoft.com/office/drawing/2017/decorative" val="1"/>
              </a:ext>
            </a:extLst>
          </p:cNvPr>
          <p:cNvSpPr>
            <a:spLocks noChangeAspect="1"/>
          </p:cNvSpPr>
          <p:nvPr/>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a:t>Title slide text only</a:t>
            </a: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61928205-B611-3DDD-3BA2-3F09063DB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3" name="Rectangle 2">
            <a:extLst>
              <a:ext uri="{FF2B5EF4-FFF2-40B4-BE49-F238E27FC236}">
                <a16:creationId xmlns:a16="http://schemas.microsoft.com/office/drawing/2014/main" id="{59E243C5-FD09-8F51-3FEE-EA1C9BD1EDC9}"/>
              </a:ext>
              <a:ext uri="{C183D7F6-B498-43B3-948B-1728B52AA6E4}">
                <adec:decorative xmlns:adec="http://schemas.microsoft.com/office/drawing/2017/decorative" val="1"/>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Tree>
    <p:extLst>
      <p:ext uri="{BB962C8B-B14F-4D97-AF65-F5344CB8AC3E}">
        <p14:creationId xmlns:p14="http://schemas.microsoft.com/office/powerpoint/2010/main" val="311388710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 uri="{C183D7F6-B498-43B3-948B-1728B52AA6E4}">
                <adec:decorative xmlns:adec="http://schemas.microsoft.com/office/drawing/2017/decorative" val="1"/>
              </a:ext>
            </a:extLst>
          </p:cNvPr>
          <p:cNvSpPr>
            <a:spLocks noChangeAspect="1"/>
          </p:cNvSpPr>
          <p:nvPr/>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F014AE30-3464-4B6F-AD2C-2AECE7250189}"/>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
        <p:nvSpPr>
          <p:cNvPr id="7" name="Text Placeholder 3">
            <a:extLst>
              <a:ext uri="{FF2B5EF4-FFF2-40B4-BE49-F238E27FC236}">
                <a16:creationId xmlns:a16="http://schemas.microsoft.com/office/drawing/2014/main" id="{226D1C61-DFFA-4616-9BF6-6877233CE1B8}"/>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4144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 name="Graphic 8">
            <a:extLst>
              <a:ext uri="{FF2B5EF4-FFF2-40B4-BE49-F238E27FC236}">
                <a16:creationId xmlns:a16="http://schemas.microsoft.com/office/drawing/2014/main" id="{7278DE4C-7669-8243-1085-5E680793110C}"/>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3" name="TextBox 2">
            <a:extLst>
              <a:ext uri="{FF2B5EF4-FFF2-40B4-BE49-F238E27FC236}">
                <a16:creationId xmlns:a16="http://schemas.microsoft.com/office/drawing/2014/main" id="{F04AF0AE-84BF-68C0-2389-1DB34328E218}"/>
              </a:ext>
              <a:ext uri="{C183D7F6-B498-43B3-948B-1728B52AA6E4}">
                <adec:decorative xmlns:adec="http://schemas.microsoft.com/office/drawing/2017/decorative" val="0"/>
              </a:ext>
            </a:extLst>
          </p:cNvPr>
          <p:cNvSpPr txBox="1"/>
          <p:nvPr>
            <p:custDataLst>
              <p:tags r:id="rId1"/>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solidFill>
              <a:latin typeface="+mn-lt"/>
              <a:ea typeface="+mn-ea"/>
              <a:cs typeface="+mn-cs"/>
            </a:endParaRPr>
          </a:p>
        </p:txBody>
      </p:sp>
      <p:sp>
        <p:nvSpPr>
          <p:cNvPr id="4" name="TextBox 3">
            <a:extLst>
              <a:ext uri="{FF2B5EF4-FFF2-40B4-BE49-F238E27FC236}">
                <a16:creationId xmlns:a16="http://schemas.microsoft.com/office/drawing/2014/main" id="{39D38D1A-1B8E-BBE1-17FD-269C1DB14E2A}"/>
              </a:ext>
              <a:ext uri="{C183D7F6-B498-43B3-948B-1728B52AA6E4}">
                <adec:decorative xmlns:adec="http://schemas.microsoft.com/office/drawing/2017/decorative" val="0"/>
              </a:ext>
            </a:extLst>
          </p:cNvPr>
          <p:cNvSpPr txBox="1"/>
          <p:nvPr>
            <p:custDataLst>
              <p:tags r:id="rId2"/>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5" name="Shape 8">
            <a:extLst>
              <a:ext uri="{FF2B5EF4-FFF2-40B4-BE49-F238E27FC236}">
                <a16:creationId xmlns:a16="http://schemas.microsoft.com/office/drawing/2014/main" id="{A82BB5D9-FDB5-F056-3DB6-C3DE37080CFE}"/>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Tree>
    <p:extLst>
      <p:ext uri="{BB962C8B-B14F-4D97-AF65-F5344CB8AC3E}">
        <p14:creationId xmlns:p14="http://schemas.microsoft.com/office/powerpoint/2010/main" val="2046646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 uri="{C183D7F6-B498-43B3-948B-1728B52AA6E4}">
                <adec:decorative xmlns:adec="http://schemas.microsoft.com/office/drawing/2017/decorative" val="1"/>
              </a:ext>
            </a:extLst>
          </p:cNvPr>
          <p:cNvSpPr>
            <a:spLocks noChangeAspect="1"/>
          </p:cNvSpPr>
          <p:nvPr/>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2694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935A1578-15A7-4FE7-8BC2-3ADC725AE7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grpSp>
        <p:nvGrpSpPr>
          <p:cNvPr id="22" name="Group 21">
            <a:extLst>
              <a:ext uri="{FF2B5EF4-FFF2-40B4-BE49-F238E27FC236}">
                <a16:creationId xmlns:a16="http://schemas.microsoft.com/office/drawing/2014/main" id="{58C6F2B2-33A0-4BA9-B1CC-56BBBBC3DAF7}"/>
              </a:ext>
              <a:ext uri="{C183D7F6-B498-43B3-948B-1728B52AA6E4}">
                <adec:decorative xmlns:adec="http://schemas.microsoft.com/office/drawing/2017/decorative" val="1"/>
              </a:ext>
            </a:extLst>
          </p:cNvPr>
          <p:cNvGrpSpPr/>
          <p:nvPr/>
        </p:nvGrpSpPr>
        <p:grpSpPr>
          <a:xfrm>
            <a:off x="998476" y="2520454"/>
            <a:ext cx="1199119" cy="377730"/>
            <a:chOff x="998476" y="2872145"/>
            <a:chExt cx="1199119" cy="377730"/>
          </a:xfrm>
        </p:grpSpPr>
        <p:sp>
          <p:nvSpPr>
            <p:cNvPr id="23" name="Rectangle 22">
              <a:extLst>
                <a:ext uri="{FF2B5EF4-FFF2-40B4-BE49-F238E27FC236}">
                  <a16:creationId xmlns:a16="http://schemas.microsoft.com/office/drawing/2014/main" id="{583CCCD9-08BC-4C7E-BC3C-26B23A768EF4}"/>
                </a:ext>
              </a:extLst>
            </p:cNvPr>
            <p:cNvSpPr/>
            <p:nvPr/>
          </p:nvSpPr>
          <p:spPr>
            <a:xfrm>
              <a:off x="1865195"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24" name="Rectangle 23">
              <a:extLst>
                <a:ext uri="{FF2B5EF4-FFF2-40B4-BE49-F238E27FC236}">
                  <a16:creationId xmlns:a16="http://schemas.microsoft.com/office/drawing/2014/main" id="{8CA79D5A-BEEC-4AFB-884C-0AF3CCE2EB4E}"/>
                </a:ext>
              </a:extLst>
            </p:cNvPr>
            <p:cNvSpPr/>
            <p:nvPr/>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pic>
          <p:nvPicPr>
            <p:cNvPr id="25" name="Picture 24" descr="Logo&#10;&#10;Description automatically generated">
              <a:extLst>
                <a:ext uri="{FF2B5EF4-FFF2-40B4-BE49-F238E27FC236}">
                  <a16:creationId xmlns:a16="http://schemas.microsoft.com/office/drawing/2014/main" id="{6C6E0619-A25D-4B29-8B75-C41BE4684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6" name="Picture 25" descr="Icon&#10;&#10;Description automatically generated">
              <a:extLst>
                <a:ext uri="{FF2B5EF4-FFF2-40B4-BE49-F238E27FC236}">
                  <a16:creationId xmlns:a16="http://schemas.microsoft.com/office/drawing/2014/main" id="{6F7FC680-5D1E-4569-B405-8B3A9A144F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595" y="2881529"/>
              <a:ext cx="360000" cy="361734"/>
            </a:xfrm>
            <a:prstGeom prst="rect">
              <a:avLst/>
            </a:prstGeom>
          </p:spPr>
        </p:pic>
        <p:sp>
          <p:nvSpPr>
            <p:cNvPr id="27" name="Rectangle 26">
              <a:hlinkClick r:id="rId7"/>
              <a:extLst>
                <a:ext uri="{FF2B5EF4-FFF2-40B4-BE49-F238E27FC236}">
                  <a16:creationId xmlns:a16="http://schemas.microsoft.com/office/drawing/2014/main" id="{A42E3944-C042-4550-8E65-87E4149C12F5}"/>
                </a:ext>
              </a:extLst>
            </p:cNvPr>
            <p:cNvSpPr/>
            <p:nvPr/>
          </p:nvSpPr>
          <p:spPr>
            <a:xfrm>
              <a:off x="998476" y="2881529"/>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nvGrpSpPr>
            <p:cNvPr id="28" name="Group 27">
              <a:extLst>
                <a:ext uri="{FF2B5EF4-FFF2-40B4-BE49-F238E27FC236}">
                  <a16:creationId xmlns:a16="http://schemas.microsoft.com/office/drawing/2014/main" id="{6685EEF7-9CB7-40CE-A680-8BB78293F33D}"/>
                </a:ext>
              </a:extLst>
            </p:cNvPr>
            <p:cNvGrpSpPr/>
            <p:nvPr/>
          </p:nvGrpSpPr>
          <p:grpSpPr>
            <a:xfrm>
              <a:off x="1414350" y="2872145"/>
              <a:ext cx="360000" cy="372130"/>
              <a:chOff x="1414350" y="2877356"/>
              <a:chExt cx="360000" cy="372130"/>
            </a:xfrm>
          </p:grpSpPr>
          <p:sp>
            <p:nvSpPr>
              <p:cNvPr id="30" name="Rectangle 29">
                <a:extLst>
                  <a:ext uri="{FF2B5EF4-FFF2-40B4-BE49-F238E27FC236}">
                    <a16:creationId xmlns:a16="http://schemas.microsoft.com/office/drawing/2014/main" id="{1BA0B502-E7E7-40D5-88B8-383F4A29CE34}"/>
                  </a:ext>
                </a:extLst>
              </p:cNvPr>
              <p:cNvSpPr/>
              <p:nvPr/>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pic>
            <p:nvPicPr>
              <p:cNvPr id="31" name="Picture 30" descr="Logo&#10;&#10;Description automatically generated">
                <a:extLst>
                  <a:ext uri="{FF2B5EF4-FFF2-40B4-BE49-F238E27FC236}">
                    <a16:creationId xmlns:a16="http://schemas.microsoft.com/office/drawing/2014/main" id="{DA1ECB49-8D4B-402E-BFD6-06D9870463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sp>
            <p:nvSpPr>
              <p:cNvPr id="32" name="Rectangle 31">
                <a:hlinkClick r:id="rId9"/>
                <a:extLst>
                  <a:ext uri="{FF2B5EF4-FFF2-40B4-BE49-F238E27FC236}">
                    <a16:creationId xmlns:a16="http://schemas.microsoft.com/office/drawing/2014/main" id="{58E2C2A9-186F-4004-91A3-ECAB5E009F51}"/>
                  </a:ext>
                </a:extLst>
              </p:cNvPr>
              <p:cNvSpPr/>
              <p:nvPr/>
            </p:nvSpPr>
            <p:spPr>
              <a:xfrm>
                <a:off x="1417862" y="2877356"/>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29" name="Rectangle 28">
              <a:hlinkClick r:id="rId10"/>
              <a:extLst>
                <a:ext uri="{FF2B5EF4-FFF2-40B4-BE49-F238E27FC236}">
                  <a16:creationId xmlns:a16="http://schemas.microsoft.com/office/drawing/2014/main" id="{BE2192AC-51B3-49A3-85DB-1510B79795B3}"/>
                </a:ext>
              </a:extLst>
            </p:cNvPr>
            <p:cNvSpPr/>
            <p:nvPr/>
          </p:nvSpPr>
          <p:spPr>
            <a:xfrm>
              <a:off x="1837248" y="2881529"/>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21" name="Text Placeholder 2">
            <a:extLst>
              <a:ext uri="{FF2B5EF4-FFF2-40B4-BE49-F238E27FC236}">
                <a16:creationId xmlns:a16="http://schemas.microsoft.com/office/drawing/2014/main" id="{A8C97CF2-58B9-4D3E-A97E-A13E4A0D85FB}"/>
              </a:ext>
            </a:extLst>
          </p:cNvPr>
          <p:cNvSpPr>
            <a:spLocks noGrp="1"/>
          </p:cNvSpPr>
          <p:nvPr>
            <p:ph type="body" sz="quarter" idx="14"/>
          </p:nvPr>
        </p:nvSpPr>
        <p:spPr>
          <a:xfrm>
            <a:off x="989012" y="3034005"/>
            <a:ext cx="2287588" cy="184666"/>
          </a:xfrm>
        </p:spPr>
        <p:txBody>
          <a:bodyPr wrap="square">
            <a:spAutoFit/>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CA9A60C8-E226-40C2-BA6E-FB0E5CD95EAF}"/>
              </a:ext>
            </a:extLst>
          </p:cNvPr>
          <p:cNvSpPr txBox="1"/>
          <p:nvPr>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bg1"/>
                </a:solidFill>
                <a:latin typeface="+mn-lt"/>
                <a:ea typeface="+mn-ea"/>
                <a:cs typeface="+mn-cs"/>
              </a:rPr>
              <a:t>Document Classification: KPMG Confidential</a:t>
            </a:r>
          </a:p>
        </p:txBody>
      </p:sp>
      <p:sp>
        <p:nvSpPr>
          <p:cNvPr id="20" name="Text Placeholder 2">
            <a:extLst>
              <a:ext uri="{FF2B5EF4-FFF2-40B4-BE49-F238E27FC236}">
                <a16:creationId xmlns:a16="http://schemas.microsoft.com/office/drawing/2014/main" id="{46A431F5-5752-41D9-9BA1-05C9089BEEDB}"/>
              </a:ext>
            </a:extLst>
          </p:cNvPr>
          <p:cNvSpPr>
            <a:spLocks noGrp="1"/>
          </p:cNvSpPr>
          <p:nvPr>
            <p:ph type="body" sz="quarter" idx="10"/>
          </p:nvPr>
        </p:nvSpPr>
        <p:spPr>
          <a:xfrm>
            <a:off x="989012" y="3336978"/>
            <a:ext cx="9360000" cy="1440000"/>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0F2B2F76-409E-4474-B6EC-E952067E72C7}"/>
              </a:ext>
            </a:extLst>
          </p:cNvPr>
          <p:cNvSpPr>
            <a:spLocks noGrp="1"/>
          </p:cNvSpPr>
          <p:nvPr>
            <p:ph type="body" sz="quarter" idx="15"/>
          </p:nvPr>
        </p:nvSpPr>
        <p:spPr>
          <a:xfrm>
            <a:off x="995363" y="5457825"/>
            <a:ext cx="9360000" cy="138499"/>
          </a:xfrm>
        </p:spPr>
        <p:txBody>
          <a:bodyPr wrap="square">
            <a:spAutoFit/>
          </a:bodyPr>
          <a:lstStyle>
            <a:lvl1pPr>
              <a:defRPr sz="900" b="0">
                <a:solidFill>
                  <a:schemeClr val="bg1"/>
                </a:solidFill>
              </a:defRPr>
            </a:lvl1pPr>
            <a:lvl2pPr>
              <a:defRPr sz="900" b="0"/>
            </a:lvl2pPr>
            <a:lvl3pPr>
              <a:defRPr sz="900" b="0"/>
            </a:lvl3pPr>
            <a:lvl4pPr>
              <a:defRPr sz="900" b="0"/>
            </a:lvl4pPr>
            <a:lvl5pPr>
              <a:defRPr sz="900" b="0"/>
            </a:lvl5pPr>
          </a:lstStyle>
          <a:p>
            <a:pPr lvl="0"/>
            <a:r>
              <a:rPr lang="en-US"/>
              <a:t>Click to edit Master text styles</a:t>
            </a:r>
          </a:p>
        </p:txBody>
      </p:sp>
    </p:spTree>
    <p:extLst>
      <p:ext uri="{BB962C8B-B14F-4D97-AF65-F5344CB8AC3E}">
        <p14:creationId xmlns:p14="http://schemas.microsoft.com/office/powerpoint/2010/main" val="3092074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Document Classification: KPMG Confidential</a:t>
            </a:r>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336978"/>
            <a:ext cx="9360000" cy="1440000"/>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034005"/>
            <a:ext cx="2462464" cy="184666"/>
          </a:xfrm>
        </p:spPr>
        <p:txBody>
          <a:bodyPr wrap="square">
            <a:spAutoFit/>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7" name="Graphic 16">
            <a:extLst>
              <a:ext uri="{FF2B5EF4-FFF2-40B4-BE49-F238E27FC236}">
                <a16:creationId xmlns:a16="http://schemas.microsoft.com/office/drawing/2014/main" id="{A51C6BDD-4F02-45D2-886C-4899A473F7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grpSp>
        <p:nvGrpSpPr>
          <p:cNvPr id="16" name="Group 15">
            <a:extLst>
              <a:ext uri="{FF2B5EF4-FFF2-40B4-BE49-F238E27FC236}">
                <a16:creationId xmlns:a16="http://schemas.microsoft.com/office/drawing/2014/main" id="{98CA8AE2-F1DC-48DA-B22A-6C70D7AD7BB0}"/>
              </a:ext>
              <a:ext uri="{C183D7F6-B498-43B3-948B-1728B52AA6E4}">
                <adec:decorative xmlns:adec="http://schemas.microsoft.com/office/drawing/2017/decorative" val="1"/>
              </a:ext>
            </a:extLst>
          </p:cNvPr>
          <p:cNvGrpSpPr/>
          <p:nvPr/>
        </p:nvGrpSpPr>
        <p:grpSpPr>
          <a:xfrm>
            <a:off x="998476" y="2520454"/>
            <a:ext cx="1199119" cy="377730"/>
            <a:chOff x="998476" y="2872145"/>
            <a:chExt cx="1199119" cy="377730"/>
          </a:xfrm>
        </p:grpSpPr>
        <p:sp>
          <p:nvSpPr>
            <p:cNvPr id="28" name="Rectangle 27">
              <a:extLst>
                <a:ext uri="{FF2B5EF4-FFF2-40B4-BE49-F238E27FC236}">
                  <a16:creationId xmlns:a16="http://schemas.microsoft.com/office/drawing/2014/main" id="{95F1A85C-09C0-4486-AD3F-47A913A24E22}"/>
                </a:ext>
              </a:extLst>
            </p:cNvPr>
            <p:cNvSpPr/>
            <p:nvPr/>
          </p:nvSpPr>
          <p:spPr>
            <a:xfrm>
              <a:off x="1865195"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29" name="Rectangle 28">
              <a:extLst>
                <a:ext uri="{FF2B5EF4-FFF2-40B4-BE49-F238E27FC236}">
                  <a16:creationId xmlns:a16="http://schemas.microsoft.com/office/drawing/2014/main" id="{0CF882A1-BD6E-4637-9FAC-A6FD33289923}"/>
                </a:ext>
              </a:extLst>
            </p:cNvPr>
            <p:cNvSpPr/>
            <p:nvPr/>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pic>
          <p:nvPicPr>
            <p:cNvPr id="30" name="Picture 29" descr="Logo&#10;&#10;Description automatically generated">
              <a:extLst>
                <a:ext uri="{FF2B5EF4-FFF2-40B4-BE49-F238E27FC236}">
                  <a16:creationId xmlns:a16="http://schemas.microsoft.com/office/drawing/2014/main" id="{BA55718B-22A5-43A8-B5B1-A8F9E94EFE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1" name="Picture 30" descr="Icon&#10;&#10;Description automatically generated">
              <a:extLst>
                <a:ext uri="{FF2B5EF4-FFF2-40B4-BE49-F238E27FC236}">
                  <a16:creationId xmlns:a16="http://schemas.microsoft.com/office/drawing/2014/main" id="{C032E14E-F8CF-4B30-9130-036774911C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595" y="2881529"/>
              <a:ext cx="360000" cy="361734"/>
            </a:xfrm>
            <a:prstGeom prst="rect">
              <a:avLst/>
            </a:prstGeom>
          </p:spPr>
        </p:pic>
        <p:sp>
          <p:nvSpPr>
            <p:cNvPr id="32" name="Rectangle 31">
              <a:hlinkClick r:id="rId7"/>
              <a:extLst>
                <a:ext uri="{FF2B5EF4-FFF2-40B4-BE49-F238E27FC236}">
                  <a16:creationId xmlns:a16="http://schemas.microsoft.com/office/drawing/2014/main" id="{7A817EC2-AEB1-4A0E-B1B7-5C3724FCB971}"/>
                </a:ext>
              </a:extLst>
            </p:cNvPr>
            <p:cNvSpPr/>
            <p:nvPr/>
          </p:nvSpPr>
          <p:spPr>
            <a:xfrm>
              <a:off x="998476" y="2881529"/>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nvGrpSpPr>
            <p:cNvPr id="33" name="Group 32">
              <a:extLst>
                <a:ext uri="{FF2B5EF4-FFF2-40B4-BE49-F238E27FC236}">
                  <a16:creationId xmlns:a16="http://schemas.microsoft.com/office/drawing/2014/main" id="{FA991B69-0B79-4811-8A3A-889730912293}"/>
                </a:ext>
              </a:extLst>
            </p:cNvPr>
            <p:cNvGrpSpPr/>
            <p:nvPr/>
          </p:nvGrpSpPr>
          <p:grpSpPr>
            <a:xfrm>
              <a:off x="1414350" y="2872145"/>
              <a:ext cx="360000" cy="372130"/>
              <a:chOff x="1414350" y="2877356"/>
              <a:chExt cx="360000" cy="372130"/>
            </a:xfrm>
          </p:grpSpPr>
          <p:sp>
            <p:nvSpPr>
              <p:cNvPr id="35" name="Rectangle 34">
                <a:extLst>
                  <a:ext uri="{FF2B5EF4-FFF2-40B4-BE49-F238E27FC236}">
                    <a16:creationId xmlns:a16="http://schemas.microsoft.com/office/drawing/2014/main" id="{8C479BD4-0D96-47C4-822D-17D68B99C90E}"/>
                  </a:ext>
                </a:extLst>
              </p:cNvPr>
              <p:cNvSpPr/>
              <p:nvPr/>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pic>
            <p:nvPicPr>
              <p:cNvPr id="36" name="Picture 35" descr="Logo&#10;&#10;Description automatically generated">
                <a:extLst>
                  <a:ext uri="{FF2B5EF4-FFF2-40B4-BE49-F238E27FC236}">
                    <a16:creationId xmlns:a16="http://schemas.microsoft.com/office/drawing/2014/main" id="{15EEC4C4-5EE9-4101-AAB4-464DBEBA03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sp>
            <p:nvSpPr>
              <p:cNvPr id="37" name="Rectangle 36">
                <a:hlinkClick r:id="rId9"/>
                <a:extLst>
                  <a:ext uri="{FF2B5EF4-FFF2-40B4-BE49-F238E27FC236}">
                    <a16:creationId xmlns:a16="http://schemas.microsoft.com/office/drawing/2014/main" id="{30BF79BA-9CDD-4A18-8DBE-5A86DE278BBD}"/>
                  </a:ext>
                </a:extLst>
              </p:cNvPr>
              <p:cNvSpPr/>
              <p:nvPr/>
            </p:nvSpPr>
            <p:spPr>
              <a:xfrm>
                <a:off x="1417862" y="2877356"/>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34" name="Rectangle 33">
              <a:hlinkClick r:id="rId10"/>
              <a:extLst>
                <a:ext uri="{FF2B5EF4-FFF2-40B4-BE49-F238E27FC236}">
                  <a16:creationId xmlns:a16="http://schemas.microsoft.com/office/drawing/2014/main" id="{A10DE520-CC6E-4903-9F88-48437716F74A}"/>
                </a:ext>
              </a:extLst>
            </p:cNvPr>
            <p:cNvSpPr/>
            <p:nvPr/>
          </p:nvSpPr>
          <p:spPr>
            <a:xfrm>
              <a:off x="1837248" y="2881529"/>
              <a:ext cx="356182" cy="3683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grpSp>
      <p:sp>
        <p:nvSpPr>
          <p:cNvPr id="3" name="Text Placeholder 2">
            <a:extLst>
              <a:ext uri="{FF2B5EF4-FFF2-40B4-BE49-F238E27FC236}">
                <a16:creationId xmlns:a16="http://schemas.microsoft.com/office/drawing/2014/main" id="{797036E0-0B01-4DDA-A3A8-A0C5ADAF5124}"/>
              </a:ext>
            </a:extLst>
          </p:cNvPr>
          <p:cNvSpPr>
            <a:spLocks noGrp="1"/>
          </p:cNvSpPr>
          <p:nvPr>
            <p:ph type="body" sz="quarter" idx="15"/>
          </p:nvPr>
        </p:nvSpPr>
        <p:spPr>
          <a:xfrm>
            <a:off x="995363" y="5457825"/>
            <a:ext cx="9360000" cy="138499"/>
          </a:xfrm>
        </p:spPr>
        <p:txBody>
          <a:bodyPr wrap="square">
            <a:spAutoFit/>
          </a:bodyPr>
          <a:lstStyle>
            <a:lvl1pPr>
              <a:defRPr sz="900" b="0"/>
            </a:lvl1pPr>
            <a:lvl2pPr>
              <a:defRPr sz="900" b="0"/>
            </a:lvl2pPr>
            <a:lvl3pPr>
              <a:defRPr sz="900" b="0"/>
            </a:lvl3pPr>
            <a:lvl4pPr>
              <a:defRPr sz="900" b="0"/>
            </a:lvl4pPr>
            <a:lvl5pPr>
              <a:defRPr sz="900" b="0"/>
            </a:lvl5pPr>
          </a:lstStyle>
          <a:p>
            <a:pPr lvl="0"/>
            <a:r>
              <a:rPr lang="en-US"/>
              <a:t>Click to edit Master text styles</a:t>
            </a:r>
          </a:p>
        </p:txBody>
      </p:sp>
    </p:spTree>
    <p:extLst>
      <p:ext uri="{BB962C8B-B14F-4D97-AF65-F5344CB8AC3E}">
        <p14:creationId xmlns:p14="http://schemas.microsoft.com/office/powerpoint/2010/main" val="106274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80" name="Rectangle 79">
            <a:extLst>
              <a:ext uri="{FF2B5EF4-FFF2-40B4-BE49-F238E27FC236}">
                <a16:creationId xmlns:a16="http://schemas.microsoft.com/office/drawing/2014/main" id="{0B4B9382-6DEA-4DBD-B56D-254AE233DA61}"/>
              </a:ext>
            </a:extLst>
          </p:cNvPr>
          <p:cNvSpPr/>
          <p:nvPr/>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81" name="Rectangle 80">
            <a:extLst>
              <a:ext uri="{FF2B5EF4-FFF2-40B4-BE49-F238E27FC236}">
                <a16:creationId xmlns:a16="http://schemas.microsoft.com/office/drawing/2014/main" id="{C6998DCB-AE81-4424-8C14-FBA379AAF5F7}"/>
              </a:ext>
            </a:extLst>
          </p:cNvPr>
          <p:cNvSpPr/>
          <p:nvPr/>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82" name="Rectangle 81">
            <a:extLst>
              <a:ext uri="{FF2B5EF4-FFF2-40B4-BE49-F238E27FC236}">
                <a16:creationId xmlns:a16="http://schemas.microsoft.com/office/drawing/2014/main" id="{6C0D61AA-1EB2-4FEB-B31E-3F07A093EC13}"/>
              </a:ext>
            </a:extLst>
          </p:cNvPr>
          <p:cNvSpPr/>
          <p:nvPr/>
        </p:nvSpPr>
        <p:spPr>
          <a:xfrm>
            <a:off x="998351" y="3786711"/>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12</a:t>
            </a:r>
          </a:p>
          <a:p>
            <a:pPr algn="ctr"/>
            <a:r>
              <a:rPr lang="en-GB" sz="800">
                <a:solidFill>
                  <a:schemeClr val="bg1"/>
                </a:solidFill>
              </a:rPr>
              <a:t>35</a:t>
            </a:r>
          </a:p>
          <a:p>
            <a:pPr algn="ctr"/>
            <a:r>
              <a:rPr lang="en-GB" sz="800">
                <a:solidFill>
                  <a:schemeClr val="bg1"/>
                </a:solidFill>
              </a:rPr>
              <a:t>60</a:t>
            </a:r>
          </a:p>
        </p:txBody>
      </p:sp>
      <p:sp>
        <p:nvSpPr>
          <p:cNvPr id="88" name="Rectangle 87">
            <a:extLst>
              <a:ext uri="{FF2B5EF4-FFF2-40B4-BE49-F238E27FC236}">
                <a16:creationId xmlns:a16="http://schemas.microsoft.com/office/drawing/2014/main" id="{B0B588C8-469A-48E9-BAD3-5E00B75E2274}"/>
              </a:ext>
            </a:extLst>
          </p:cNvPr>
          <p:cNvSpPr/>
          <p:nvPr/>
        </p:nvSpPr>
        <p:spPr>
          <a:xfrm>
            <a:off x="998351" y="2761094"/>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172</a:t>
            </a:r>
          </a:p>
          <a:p>
            <a:pPr algn="ctr"/>
            <a:r>
              <a:rPr lang="en-GB" sz="800">
                <a:solidFill>
                  <a:sysClr val="windowText" lastClr="000000"/>
                </a:solidFill>
              </a:rPr>
              <a:t>234</a:t>
            </a:r>
          </a:p>
          <a:p>
            <a:pPr algn="ctr"/>
            <a:r>
              <a:rPr lang="en-GB" sz="800">
                <a:solidFill>
                  <a:sysClr val="windowText" lastClr="000000"/>
                </a:solidFill>
              </a:rPr>
              <a:t>255</a:t>
            </a:r>
          </a:p>
        </p:txBody>
      </p:sp>
      <p:sp>
        <p:nvSpPr>
          <p:cNvPr id="89" name="Rectangle 88">
            <a:extLst>
              <a:ext uri="{FF2B5EF4-FFF2-40B4-BE49-F238E27FC236}">
                <a16:creationId xmlns:a16="http://schemas.microsoft.com/office/drawing/2014/main" id="{68663C95-46F5-4BD3-A855-64D157FC5DA2}"/>
              </a:ext>
            </a:extLst>
          </p:cNvPr>
          <p:cNvSpPr/>
          <p:nvPr/>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90" name="TextBox 89">
            <a:extLst>
              <a:ext uri="{FF2B5EF4-FFF2-40B4-BE49-F238E27FC236}">
                <a16:creationId xmlns:a16="http://schemas.microsoft.com/office/drawing/2014/main" id="{D8B98DFB-AA9D-4F47-A9C8-2B4E91516074}"/>
              </a:ext>
            </a:extLst>
          </p:cNvPr>
          <p:cNvSpPr txBox="1"/>
          <p:nvPr/>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Colours</a:t>
            </a:r>
          </a:p>
        </p:txBody>
      </p:sp>
      <p:sp>
        <p:nvSpPr>
          <p:cNvPr id="91" name="Rectangle 90">
            <a:extLst>
              <a:ext uri="{FF2B5EF4-FFF2-40B4-BE49-F238E27FC236}">
                <a16:creationId xmlns:a16="http://schemas.microsoft.com/office/drawing/2014/main" id="{0A9EDA4E-3DFC-4137-9624-AF8C4619FC52}"/>
              </a:ext>
            </a:extLst>
          </p:cNvPr>
          <p:cNvSpPr/>
          <p:nvPr/>
        </p:nvSpPr>
        <p:spPr>
          <a:xfrm>
            <a:off x="998351" y="3275656"/>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92" name="Rectangle 91">
            <a:extLst>
              <a:ext uri="{FF2B5EF4-FFF2-40B4-BE49-F238E27FC236}">
                <a16:creationId xmlns:a16="http://schemas.microsoft.com/office/drawing/2014/main" id="{AD6492BB-04FC-4C6C-89B7-60631857615E}"/>
              </a:ext>
            </a:extLst>
          </p:cNvPr>
          <p:cNvSpPr/>
          <p:nvPr/>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93" name="Rectangle 92">
            <a:extLst>
              <a:ext uri="{FF2B5EF4-FFF2-40B4-BE49-F238E27FC236}">
                <a16:creationId xmlns:a16="http://schemas.microsoft.com/office/drawing/2014/main" id="{5B258B4F-E1EE-47E7-84A6-3459302EEAB0}"/>
              </a:ext>
            </a:extLst>
          </p:cNvPr>
          <p:cNvSpPr/>
          <p:nvPr/>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94" name="TextBox 93">
            <a:extLst>
              <a:ext uri="{FF2B5EF4-FFF2-40B4-BE49-F238E27FC236}">
                <a16:creationId xmlns:a16="http://schemas.microsoft.com/office/drawing/2014/main" id="{F658D265-9DAE-4B9D-81D9-560B992AA1C2}"/>
              </a:ext>
            </a:extLst>
          </p:cNvPr>
          <p:cNvSpPr txBox="1"/>
          <p:nvPr/>
        </p:nvSpPr>
        <p:spPr>
          <a:xfrm>
            <a:off x="1921682" y="3874401"/>
            <a:ext cx="939007" cy="237066"/>
          </a:xfrm>
          <a:prstGeom prst="rect">
            <a:avLst/>
          </a:prstGeom>
          <a:noFill/>
        </p:spPr>
        <p:txBody>
          <a:bodyPr wrap="square" lIns="54610" tIns="54610" rIns="54610" bIns="54610" rtlCol="0" anchor="ctr">
            <a:noAutofit/>
          </a:bodyPr>
          <a:lstStyle/>
          <a:p>
            <a:pPr algn="l">
              <a:spcAft>
                <a:spcPts val="600"/>
              </a:spcAft>
            </a:pPr>
            <a:r>
              <a:rPr lang="en-GB" sz="1000"/>
              <a:t>Dark Blue</a:t>
            </a:r>
          </a:p>
        </p:txBody>
      </p:sp>
      <p:sp>
        <p:nvSpPr>
          <p:cNvPr id="95" name="TextBox 94">
            <a:extLst>
              <a:ext uri="{FF2B5EF4-FFF2-40B4-BE49-F238E27FC236}">
                <a16:creationId xmlns:a16="http://schemas.microsoft.com/office/drawing/2014/main" id="{703F2A08-5A56-4459-9F6A-8BF7CABE83AD}"/>
              </a:ext>
            </a:extLst>
          </p:cNvPr>
          <p:cNvSpPr txBox="1"/>
          <p:nvPr/>
        </p:nvSpPr>
        <p:spPr>
          <a:xfrm>
            <a:off x="1921682" y="1830789"/>
            <a:ext cx="939007" cy="237066"/>
          </a:xfrm>
          <a:prstGeom prst="rect">
            <a:avLst/>
          </a:prstGeom>
          <a:noFill/>
        </p:spPr>
        <p:txBody>
          <a:bodyPr wrap="square" lIns="54610" tIns="54610" rIns="54610" bIns="54610" rtlCol="0" anchor="ctr">
            <a:noAutofit/>
          </a:bodyPr>
          <a:lstStyle/>
          <a:p>
            <a:pPr algn="l">
              <a:spcAft>
                <a:spcPts val="600"/>
              </a:spcAft>
            </a:pPr>
            <a:r>
              <a:rPr lang="en-GB" sz="1000"/>
              <a:t>KPMG blue</a:t>
            </a:r>
          </a:p>
        </p:txBody>
      </p:sp>
      <p:sp>
        <p:nvSpPr>
          <p:cNvPr id="96" name="TextBox 95">
            <a:extLst>
              <a:ext uri="{FF2B5EF4-FFF2-40B4-BE49-F238E27FC236}">
                <a16:creationId xmlns:a16="http://schemas.microsoft.com/office/drawing/2014/main" id="{6FDB4774-C9D1-4AF5-A0E3-02A97E2A6160}"/>
              </a:ext>
            </a:extLst>
          </p:cNvPr>
          <p:cNvSpPr txBox="1"/>
          <p:nvPr/>
        </p:nvSpPr>
        <p:spPr>
          <a:xfrm>
            <a:off x="1921682" y="2852903"/>
            <a:ext cx="939007" cy="237066"/>
          </a:xfrm>
          <a:prstGeom prst="rect">
            <a:avLst/>
          </a:prstGeom>
          <a:noFill/>
        </p:spPr>
        <p:txBody>
          <a:bodyPr wrap="square" lIns="54610" tIns="54610" rIns="54610" bIns="54610" rtlCol="0" anchor="ctr">
            <a:noAutofit/>
          </a:bodyPr>
          <a:lstStyle/>
          <a:p>
            <a:pPr algn="l">
              <a:spcAft>
                <a:spcPts val="600"/>
              </a:spcAft>
            </a:pPr>
            <a:r>
              <a:rPr lang="en-GB" sz="1000"/>
              <a:t>Light Blue</a:t>
            </a:r>
          </a:p>
        </p:txBody>
      </p:sp>
      <p:sp>
        <p:nvSpPr>
          <p:cNvPr id="97" name="TextBox 96">
            <a:extLst>
              <a:ext uri="{FF2B5EF4-FFF2-40B4-BE49-F238E27FC236}">
                <a16:creationId xmlns:a16="http://schemas.microsoft.com/office/drawing/2014/main" id="{642B0082-BE8C-419F-BF55-809D98EEAA6E}"/>
              </a:ext>
            </a:extLst>
          </p:cNvPr>
          <p:cNvSpPr txBox="1">
            <a:spLocks/>
          </p:cNvSpPr>
          <p:nvPr/>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a:t>Blue</a:t>
            </a:r>
          </a:p>
        </p:txBody>
      </p:sp>
      <p:sp>
        <p:nvSpPr>
          <p:cNvPr id="98" name="TextBox 97">
            <a:extLst>
              <a:ext uri="{FF2B5EF4-FFF2-40B4-BE49-F238E27FC236}">
                <a16:creationId xmlns:a16="http://schemas.microsoft.com/office/drawing/2014/main" id="{095E0C6E-D6D4-4413-8BB5-9FFB156C3AFD}"/>
              </a:ext>
            </a:extLst>
          </p:cNvPr>
          <p:cNvSpPr txBox="1"/>
          <p:nvPr/>
        </p:nvSpPr>
        <p:spPr>
          <a:xfrm>
            <a:off x="1921682" y="2341846"/>
            <a:ext cx="939007" cy="237066"/>
          </a:xfrm>
          <a:prstGeom prst="rect">
            <a:avLst/>
          </a:prstGeom>
          <a:noFill/>
        </p:spPr>
        <p:txBody>
          <a:bodyPr wrap="square" lIns="54610" tIns="54610" rIns="54610" bIns="54610" rtlCol="0" anchor="ctr">
            <a:noAutofit/>
          </a:bodyPr>
          <a:lstStyle/>
          <a:p>
            <a:pPr algn="l">
              <a:spcAft>
                <a:spcPts val="600"/>
              </a:spcAft>
            </a:pPr>
            <a:r>
              <a:rPr lang="en-GB" sz="1000"/>
              <a:t>Cobalt Blue</a:t>
            </a:r>
          </a:p>
        </p:txBody>
      </p:sp>
      <p:sp>
        <p:nvSpPr>
          <p:cNvPr id="99" name="TextBox 98">
            <a:extLst>
              <a:ext uri="{FF2B5EF4-FFF2-40B4-BE49-F238E27FC236}">
                <a16:creationId xmlns:a16="http://schemas.microsoft.com/office/drawing/2014/main" id="{95702D95-2676-428D-AAA2-D4B9C53D4EEF}"/>
              </a:ext>
            </a:extLst>
          </p:cNvPr>
          <p:cNvSpPr txBox="1"/>
          <p:nvPr/>
        </p:nvSpPr>
        <p:spPr>
          <a:xfrm>
            <a:off x="1921682" y="3363960"/>
            <a:ext cx="939007" cy="237066"/>
          </a:xfrm>
          <a:prstGeom prst="rect">
            <a:avLst/>
          </a:prstGeom>
          <a:noFill/>
        </p:spPr>
        <p:txBody>
          <a:bodyPr wrap="square" lIns="54610" tIns="54610" rIns="54610" bIns="54610" rtlCol="0" anchor="ctr">
            <a:noAutofit/>
          </a:bodyPr>
          <a:lstStyle/>
          <a:p>
            <a:pPr algn="l">
              <a:spcAft>
                <a:spcPts val="600"/>
              </a:spcAft>
            </a:pPr>
            <a:r>
              <a:rPr lang="en-GB" sz="1000"/>
              <a:t>Pacific Blue</a:t>
            </a:r>
          </a:p>
        </p:txBody>
      </p:sp>
      <p:sp>
        <p:nvSpPr>
          <p:cNvPr id="100" name="TextBox 99">
            <a:extLst>
              <a:ext uri="{FF2B5EF4-FFF2-40B4-BE49-F238E27FC236}">
                <a16:creationId xmlns:a16="http://schemas.microsoft.com/office/drawing/2014/main" id="{C5016C08-732B-4B11-8BAD-7CB8E465F581}"/>
              </a:ext>
            </a:extLst>
          </p:cNvPr>
          <p:cNvSpPr txBox="1"/>
          <p:nvPr/>
        </p:nvSpPr>
        <p:spPr>
          <a:xfrm>
            <a:off x="1921682" y="4385458"/>
            <a:ext cx="939007" cy="237066"/>
          </a:xfrm>
          <a:prstGeom prst="rect">
            <a:avLst/>
          </a:prstGeom>
          <a:noFill/>
        </p:spPr>
        <p:txBody>
          <a:bodyPr wrap="square" lIns="54610" tIns="54610" rIns="54610" bIns="54610" rtlCol="0" anchor="ctr">
            <a:noAutofit/>
          </a:bodyPr>
          <a:lstStyle/>
          <a:p>
            <a:pPr algn="l">
              <a:spcAft>
                <a:spcPts val="600"/>
              </a:spcAft>
            </a:pPr>
            <a:r>
              <a:rPr lang="en-GB" sz="1000"/>
              <a:t>Purple</a:t>
            </a:r>
          </a:p>
        </p:txBody>
      </p:sp>
      <p:sp>
        <p:nvSpPr>
          <p:cNvPr id="122" name="TextBox 121">
            <a:extLst>
              <a:ext uri="{FF2B5EF4-FFF2-40B4-BE49-F238E27FC236}">
                <a16:creationId xmlns:a16="http://schemas.microsoft.com/office/drawing/2014/main" id="{9DDB8060-8015-48F0-9EB3-CAF03DAF995D}"/>
              </a:ext>
            </a:extLst>
          </p:cNvPr>
          <p:cNvSpPr txBox="1"/>
          <p:nvPr/>
        </p:nvSpPr>
        <p:spPr>
          <a:xfrm>
            <a:off x="1921682" y="4896518"/>
            <a:ext cx="939007" cy="237066"/>
          </a:xfrm>
          <a:prstGeom prst="rect">
            <a:avLst/>
          </a:prstGeom>
          <a:noFill/>
        </p:spPr>
        <p:txBody>
          <a:bodyPr wrap="square" lIns="54610" tIns="54610" rIns="54610" bIns="54610" rtlCol="0" anchor="ctr">
            <a:noAutofit/>
          </a:bodyPr>
          <a:lstStyle/>
          <a:p>
            <a:pPr algn="l">
              <a:spcAft>
                <a:spcPts val="600"/>
              </a:spcAft>
            </a:pPr>
            <a:r>
              <a:rPr lang="en-GB" sz="1000"/>
              <a:t>Pink</a:t>
            </a:r>
          </a:p>
        </p:txBody>
      </p:sp>
      <p:sp>
        <p:nvSpPr>
          <p:cNvPr id="123" name="Rectangle 122">
            <a:extLst>
              <a:ext uri="{FF2B5EF4-FFF2-40B4-BE49-F238E27FC236}">
                <a16:creationId xmlns:a16="http://schemas.microsoft.com/office/drawing/2014/main" id="{A6C87350-68BA-44B4-8034-C31368AE1CC5}"/>
              </a:ext>
            </a:extLst>
          </p:cNvPr>
          <p:cNvSpPr/>
          <p:nvPr/>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24" name="Rectangle 123">
            <a:extLst>
              <a:ext uri="{FF2B5EF4-FFF2-40B4-BE49-F238E27FC236}">
                <a16:creationId xmlns:a16="http://schemas.microsoft.com/office/drawing/2014/main" id="{78155B14-7498-4556-84CE-E80380598081}"/>
              </a:ext>
            </a:extLst>
          </p:cNvPr>
          <p:cNvSpPr/>
          <p:nvPr/>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25" name="TextBox 124">
            <a:extLst>
              <a:ext uri="{FF2B5EF4-FFF2-40B4-BE49-F238E27FC236}">
                <a16:creationId xmlns:a16="http://schemas.microsoft.com/office/drawing/2014/main" id="{0C70EF42-D6E9-4998-9101-2586774B3FFA}"/>
              </a:ext>
            </a:extLst>
          </p:cNvPr>
          <p:cNvSpPr txBox="1"/>
          <p:nvPr/>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Colours for Infographics and charts only</a:t>
            </a:r>
          </a:p>
        </p:txBody>
      </p:sp>
      <p:sp>
        <p:nvSpPr>
          <p:cNvPr id="126" name="Rectangle 125">
            <a:extLst>
              <a:ext uri="{FF2B5EF4-FFF2-40B4-BE49-F238E27FC236}">
                <a16:creationId xmlns:a16="http://schemas.microsoft.com/office/drawing/2014/main" id="{E6904F85-D7B4-4C3E-AC49-768644AE9445}"/>
              </a:ext>
            </a:extLst>
          </p:cNvPr>
          <p:cNvSpPr/>
          <p:nvPr/>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sp>
        <p:nvSpPr>
          <p:cNvPr id="127" name="Rectangle 126">
            <a:extLst>
              <a:ext uri="{FF2B5EF4-FFF2-40B4-BE49-F238E27FC236}">
                <a16:creationId xmlns:a16="http://schemas.microsoft.com/office/drawing/2014/main" id="{FF58225A-59A1-4A4A-A075-B779934724A0}"/>
              </a:ext>
            </a:extLst>
          </p:cNvPr>
          <p:cNvSpPr/>
          <p:nvPr/>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255</a:t>
            </a:r>
          </a:p>
          <a:p>
            <a:pPr algn="ctr"/>
            <a:r>
              <a:rPr lang="en-GB" sz="800">
                <a:solidFill>
                  <a:sysClr val="windowText" lastClr="000000"/>
                </a:solidFill>
              </a:rPr>
              <a:t>163</a:t>
            </a:r>
          </a:p>
          <a:p>
            <a:pPr algn="ctr"/>
            <a:r>
              <a:rPr lang="en-GB" sz="800">
                <a:solidFill>
                  <a:sysClr val="windowText" lastClr="000000"/>
                </a:solidFill>
              </a:rPr>
              <a:t>218</a:t>
            </a:r>
          </a:p>
        </p:txBody>
      </p:sp>
      <p:sp>
        <p:nvSpPr>
          <p:cNvPr id="128" name="Rectangle 127">
            <a:extLst>
              <a:ext uri="{FF2B5EF4-FFF2-40B4-BE49-F238E27FC236}">
                <a16:creationId xmlns:a16="http://schemas.microsoft.com/office/drawing/2014/main" id="{3C59B207-7A8D-4660-8DB5-FD4B071F617E}"/>
              </a:ext>
            </a:extLst>
          </p:cNvPr>
          <p:cNvSpPr/>
          <p:nvPr/>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29" name="Rectangle 128">
            <a:extLst>
              <a:ext uri="{FF2B5EF4-FFF2-40B4-BE49-F238E27FC236}">
                <a16:creationId xmlns:a16="http://schemas.microsoft.com/office/drawing/2014/main" id="{678AFB1A-195E-44FA-BE15-D720E8B85D8F}"/>
              </a:ext>
            </a:extLst>
          </p:cNvPr>
          <p:cNvSpPr/>
          <p:nvPr/>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30" name="Rectangle 129">
            <a:extLst>
              <a:ext uri="{FF2B5EF4-FFF2-40B4-BE49-F238E27FC236}">
                <a16:creationId xmlns:a16="http://schemas.microsoft.com/office/drawing/2014/main" id="{1B6D0FF4-11D1-457F-956E-EAB85D8156E2}"/>
              </a:ext>
            </a:extLst>
          </p:cNvPr>
          <p:cNvSpPr/>
          <p:nvPr/>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accent3"/>
                </a:solidFill>
              </a:rPr>
              <a:t>99</a:t>
            </a:r>
          </a:p>
          <a:p>
            <a:pPr algn="ctr"/>
            <a:r>
              <a:rPr lang="en-GB" sz="800">
                <a:solidFill>
                  <a:schemeClr val="accent3"/>
                </a:solidFill>
              </a:rPr>
              <a:t>235</a:t>
            </a:r>
          </a:p>
          <a:p>
            <a:pPr algn="ctr"/>
            <a:r>
              <a:rPr lang="en-GB" sz="800">
                <a:solidFill>
                  <a:schemeClr val="accent3"/>
                </a:solidFill>
              </a:rPr>
              <a:t>218</a:t>
            </a:r>
          </a:p>
        </p:txBody>
      </p:sp>
      <p:sp>
        <p:nvSpPr>
          <p:cNvPr id="131" name="TextBox 130">
            <a:extLst>
              <a:ext uri="{FF2B5EF4-FFF2-40B4-BE49-F238E27FC236}">
                <a16:creationId xmlns:a16="http://schemas.microsoft.com/office/drawing/2014/main" id="{BB5D52C5-6967-46A4-840A-0F4BBAAA614D}"/>
              </a:ext>
            </a:extLst>
          </p:cNvPr>
          <p:cNvSpPr txBox="1">
            <a:spLocks/>
          </p:cNvSpPr>
          <p:nvPr/>
        </p:nvSpPr>
        <p:spPr>
          <a:xfrm>
            <a:off x="39161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Dark Pink</a:t>
            </a:r>
          </a:p>
        </p:txBody>
      </p:sp>
      <p:sp>
        <p:nvSpPr>
          <p:cNvPr id="132" name="TextBox 131">
            <a:extLst>
              <a:ext uri="{FF2B5EF4-FFF2-40B4-BE49-F238E27FC236}">
                <a16:creationId xmlns:a16="http://schemas.microsoft.com/office/drawing/2014/main" id="{DD7E36A7-608E-4095-AFE8-44754410AE91}"/>
              </a:ext>
            </a:extLst>
          </p:cNvPr>
          <p:cNvSpPr txBox="1">
            <a:spLocks/>
          </p:cNvSpPr>
          <p:nvPr/>
        </p:nvSpPr>
        <p:spPr>
          <a:xfrm>
            <a:off x="39161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Dark Purple</a:t>
            </a:r>
          </a:p>
        </p:txBody>
      </p:sp>
      <p:sp>
        <p:nvSpPr>
          <p:cNvPr id="133" name="TextBox 132">
            <a:extLst>
              <a:ext uri="{FF2B5EF4-FFF2-40B4-BE49-F238E27FC236}">
                <a16:creationId xmlns:a16="http://schemas.microsoft.com/office/drawing/2014/main" id="{9C9FED5C-190D-49E2-B63F-2F4A8F4FD2A9}"/>
              </a:ext>
            </a:extLst>
          </p:cNvPr>
          <p:cNvSpPr txBox="1">
            <a:spLocks/>
          </p:cNvSpPr>
          <p:nvPr/>
        </p:nvSpPr>
        <p:spPr>
          <a:xfrm>
            <a:off x="39161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a:t>Light Pink</a:t>
            </a:r>
          </a:p>
        </p:txBody>
      </p:sp>
      <p:sp>
        <p:nvSpPr>
          <p:cNvPr id="134" name="TextBox 133">
            <a:extLst>
              <a:ext uri="{FF2B5EF4-FFF2-40B4-BE49-F238E27FC236}">
                <a16:creationId xmlns:a16="http://schemas.microsoft.com/office/drawing/2014/main" id="{287480E6-9759-4B71-B8CA-452C4A2006EC}"/>
              </a:ext>
            </a:extLst>
          </p:cNvPr>
          <p:cNvSpPr txBox="1">
            <a:spLocks/>
          </p:cNvSpPr>
          <p:nvPr/>
        </p:nvSpPr>
        <p:spPr>
          <a:xfrm>
            <a:off x="3916179" y="4386074"/>
            <a:ext cx="1253995" cy="237066"/>
          </a:xfrm>
          <a:prstGeom prst="rect">
            <a:avLst/>
          </a:prstGeom>
          <a:noFill/>
        </p:spPr>
        <p:txBody>
          <a:bodyPr wrap="square" lIns="54610" tIns="54610" rIns="54610" bIns="54610" rtlCol="0" anchor="ctr">
            <a:noAutofit/>
          </a:bodyPr>
          <a:lstStyle/>
          <a:p>
            <a:pPr algn="l">
              <a:spcAft>
                <a:spcPts val="600"/>
              </a:spcAft>
            </a:pPr>
            <a:r>
              <a:rPr lang="en-GB" sz="1000"/>
              <a:t>Dark Green</a:t>
            </a:r>
          </a:p>
        </p:txBody>
      </p:sp>
      <p:sp>
        <p:nvSpPr>
          <p:cNvPr id="135" name="TextBox 134">
            <a:extLst>
              <a:ext uri="{FF2B5EF4-FFF2-40B4-BE49-F238E27FC236}">
                <a16:creationId xmlns:a16="http://schemas.microsoft.com/office/drawing/2014/main" id="{699CFDB7-519B-4F93-8992-FB8E8F58BBA8}"/>
              </a:ext>
            </a:extLst>
          </p:cNvPr>
          <p:cNvSpPr txBox="1">
            <a:spLocks/>
          </p:cNvSpPr>
          <p:nvPr/>
        </p:nvSpPr>
        <p:spPr>
          <a:xfrm>
            <a:off x="39161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Light Purple</a:t>
            </a:r>
          </a:p>
        </p:txBody>
      </p:sp>
      <p:sp>
        <p:nvSpPr>
          <p:cNvPr id="136" name="TextBox 135">
            <a:extLst>
              <a:ext uri="{FF2B5EF4-FFF2-40B4-BE49-F238E27FC236}">
                <a16:creationId xmlns:a16="http://schemas.microsoft.com/office/drawing/2014/main" id="{04261309-AD94-4DA2-9DE0-CF08CDC08A2D}"/>
              </a:ext>
            </a:extLst>
          </p:cNvPr>
          <p:cNvSpPr txBox="1">
            <a:spLocks/>
          </p:cNvSpPr>
          <p:nvPr/>
        </p:nvSpPr>
        <p:spPr>
          <a:xfrm>
            <a:off x="3916179" y="4897131"/>
            <a:ext cx="1253995" cy="237066"/>
          </a:xfrm>
          <a:prstGeom prst="rect">
            <a:avLst/>
          </a:prstGeom>
          <a:noFill/>
        </p:spPr>
        <p:txBody>
          <a:bodyPr wrap="square" lIns="54610" tIns="54610" rIns="54610" bIns="54610" rtlCol="0" anchor="ctr">
            <a:noAutofit/>
          </a:bodyPr>
          <a:lstStyle/>
          <a:p>
            <a:pPr algn="l">
              <a:spcAft>
                <a:spcPts val="600"/>
              </a:spcAft>
            </a:pPr>
            <a:r>
              <a:rPr lang="en-GB" sz="1000"/>
              <a:t>Green</a:t>
            </a:r>
          </a:p>
        </p:txBody>
      </p:sp>
      <p:sp>
        <p:nvSpPr>
          <p:cNvPr id="137" name="TextBox 136">
            <a:extLst>
              <a:ext uri="{FF2B5EF4-FFF2-40B4-BE49-F238E27FC236}">
                <a16:creationId xmlns:a16="http://schemas.microsoft.com/office/drawing/2014/main" id="{22F2A8E7-CBDC-4379-8206-549AD18BA6BE}"/>
              </a:ext>
            </a:extLst>
          </p:cNvPr>
          <p:cNvSpPr txBox="1">
            <a:spLocks/>
          </p:cNvSpPr>
          <p:nvPr/>
        </p:nvSpPr>
        <p:spPr>
          <a:xfrm>
            <a:off x="3916179" y="5408188"/>
            <a:ext cx="1253995" cy="237066"/>
          </a:xfrm>
          <a:prstGeom prst="rect">
            <a:avLst/>
          </a:prstGeom>
          <a:noFill/>
        </p:spPr>
        <p:txBody>
          <a:bodyPr wrap="square" lIns="54610" tIns="54610" rIns="54610" bIns="54610" rtlCol="0" anchor="ctr">
            <a:noAutofit/>
          </a:bodyPr>
          <a:lstStyle/>
          <a:p>
            <a:pPr algn="l">
              <a:spcAft>
                <a:spcPts val="600"/>
              </a:spcAft>
            </a:pPr>
            <a:r>
              <a:rPr lang="en-GB" sz="1000"/>
              <a:t>Light Green</a:t>
            </a:r>
          </a:p>
        </p:txBody>
      </p:sp>
      <p:sp>
        <p:nvSpPr>
          <p:cNvPr id="138" name="Rectangle 137">
            <a:extLst>
              <a:ext uri="{FF2B5EF4-FFF2-40B4-BE49-F238E27FC236}">
                <a16:creationId xmlns:a16="http://schemas.microsoft.com/office/drawing/2014/main" id="{D87A6D94-65CA-428E-BED2-08188E10A89C}"/>
              </a:ext>
            </a:extLst>
          </p:cNvPr>
          <p:cNvSpPr/>
          <p:nvPr/>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51</a:t>
            </a:r>
          </a:p>
          <a:p>
            <a:pPr algn="ctr"/>
            <a:r>
              <a:rPr lang="en-GB" sz="800">
                <a:solidFill>
                  <a:schemeClr val="bg1"/>
                </a:solidFill>
              </a:rPr>
              <a:t>51</a:t>
            </a:r>
          </a:p>
          <a:p>
            <a:pPr algn="ctr"/>
            <a:r>
              <a:rPr lang="en-GB" sz="800">
                <a:solidFill>
                  <a:schemeClr val="bg1"/>
                </a:solidFill>
              </a:rPr>
              <a:t>51</a:t>
            </a:r>
          </a:p>
        </p:txBody>
      </p:sp>
      <p:sp>
        <p:nvSpPr>
          <p:cNvPr id="139" name="Rectangle 138">
            <a:extLst>
              <a:ext uri="{FF2B5EF4-FFF2-40B4-BE49-F238E27FC236}">
                <a16:creationId xmlns:a16="http://schemas.microsoft.com/office/drawing/2014/main" id="{DB37D1E0-6E13-43AA-8690-2187719986CE}"/>
              </a:ext>
            </a:extLst>
          </p:cNvPr>
          <p:cNvSpPr/>
          <p:nvPr/>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endParaRPr lang="en-GB" sz="800">
              <a:solidFill>
                <a:schemeClr val="bg1"/>
              </a:solidFill>
            </a:endParaRPr>
          </a:p>
        </p:txBody>
      </p:sp>
      <p:sp>
        <p:nvSpPr>
          <p:cNvPr id="140" name="TextBox 139">
            <a:extLst>
              <a:ext uri="{FF2B5EF4-FFF2-40B4-BE49-F238E27FC236}">
                <a16:creationId xmlns:a16="http://schemas.microsoft.com/office/drawing/2014/main" id="{7D0EC1A1-8663-4279-B928-3DE7DCA9903E}"/>
              </a:ext>
            </a:extLst>
          </p:cNvPr>
          <p:cNvSpPr txBox="1"/>
          <p:nvPr/>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141" name="Rectangle 140">
            <a:extLst>
              <a:ext uri="{FF2B5EF4-FFF2-40B4-BE49-F238E27FC236}">
                <a16:creationId xmlns:a16="http://schemas.microsoft.com/office/drawing/2014/main" id="{CCF5BD29-5929-45B7-A56B-8DBE91DA9C55}"/>
              </a:ext>
            </a:extLst>
          </p:cNvPr>
          <p:cNvSpPr/>
          <p:nvPr/>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152</a:t>
            </a:r>
          </a:p>
          <a:p>
            <a:pPr algn="ctr"/>
            <a:r>
              <a:rPr lang="en-GB" sz="800">
                <a:solidFill>
                  <a:schemeClr val="bg1"/>
                </a:solidFill>
              </a:rPr>
              <a:t>152</a:t>
            </a:r>
          </a:p>
          <a:p>
            <a:pPr algn="ctr"/>
            <a:r>
              <a:rPr lang="en-GB" sz="800">
                <a:solidFill>
                  <a:schemeClr val="bg1"/>
                </a:solidFill>
              </a:rPr>
              <a:t>152</a:t>
            </a:r>
          </a:p>
        </p:txBody>
      </p:sp>
      <p:sp>
        <p:nvSpPr>
          <p:cNvPr id="142" name="Rectangle 141">
            <a:extLst>
              <a:ext uri="{FF2B5EF4-FFF2-40B4-BE49-F238E27FC236}">
                <a16:creationId xmlns:a16="http://schemas.microsoft.com/office/drawing/2014/main" id="{38184FEE-70BA-491C-9F07-837F82AA106B}"/>
              </a:ext>
            </a:extLst>
          </p:cNvPr>
          <p:cNvSpPr/>
          <p:nvPr/>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178</a:t>
            </a:r>
          </a:p>
          <a:p>
            <a:pPr algn="ctr"/>
            <a:r>
              <a:rPr lang="en-GB" sz="800">
                <a:solidFill>
                  <a:sysClr val="windowText" lastClr="000000"/>
                </a:solidFill>
              </a:rPr>
              <a:t>178</a:t>
            </a:r>
          </a:p>
          <a:p>
            <a:pPr algn="ctr"/>
            <a:r>
              <a:rPr lang="en-GB" sz="800">
                <a:solidFill>
                  <a:sysClr val="windowText" lastClr="000000"/>
                </a:solidFill>
              </a:rPr>
              <a:t>178</a:t>
            </a:r>
          </a:p>
        </p:txBody>
      </p:sp>
      <p:sp>
        <p:nvSpPr>
          <p:cNvPr id="143" name="Rectangle 142">
            <a:extLst>
              <a:ext uri="{FF2B5EF4-FFF2-40B4-BE49-F238E27FC236}">
                <a16:creationId xmlns:a16="http://schemas.microsoft.com/office/drawing/2014/main" id="{90EACDDE-24FA-462A-9B3D-8E1261BF7BB1}"/>
              </a:ext>
            </a:extLst>
          </p:cNvPr>
          <p:cNvSpPr/>
          <p:nvPr/>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229</a:t>
            </a:r>
          </a:p>
          <a:p>
            <a:pPr algn="ctr"/>
            <a:r>
              <a:rPr lang="en-GB" sz="800">
                <a:solidFill>
                  <a:schemeClr val="tx1"/>
                </a:solidFill>
              </a:rPr>
              <a:t>229</a:t>
            </a:r>
          </a:p>
          <a:p>
            <a:pPr algn="ctr"/>
            <a:r>
              <a:rPr lang="en-GB" sz="800">
                <a:solidFill>
                  <a:schemeClr val="tx1"/>
                </a:solidFill>
              </a:rPr>
              <a:t>229</a:t>
            </a:r>
          </a:p>
        </p:txBody>
      </p:sp>
      <p:sp>
        <p:nvSpPr>
          <p:cNvPr id="144" name="TextBox 143">
            <a:extLst>
              <a:ext uri="{FF2B5EF4-FFF2-40B4-BE49-F238E27FC236}">
                <a16:creationId xmlns:a16="http://schemas.microsoft.com/office/drawing/2014/main" id="{EC3FEA02-2190-4DF1-916F-7ACD48F0B4C2}"/>
              </a:ext>
            </a:extLst>
          </p:cNvPr>
          <p:cNvSpPr txBox="1"/>
          <p:nvPr/>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Grey 3</a:t>
            </a:r>
          </a:p>
        </p:txBody>
      </p:sp>
      <p:sp>
        <p:nvSpPr>
          <p:cNvPr id="145" name="TextBox 144">
            <a:extLst>
              <a:ext uri="{FF2B5EF4-FFF2-40B4-BE49-F238E27FC236}">
                <a16:creationId xmlns:a16="http://schemas.microsoft.com/office/drawing/2014/main" id="{79E07AF7-FC15-4556-9563-C9C281FDA5F2}"/>
              </a:ext>
            </a:extLst>
          </p:cNvPr>
          <p:cNvSpPr txBox="1"/>
          <p:nvPr/>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Grey 1</a:t>
            </a:r>
          </a:p>
        </p:txBody>
      </p:sp>
      <p:sp>
        <p:nvSpPr>
          <p:cNvPr id="146" name="TextBox 145">
            <a:extLst>
              <a:ext uri="{FF2B5EF4-FFF2-40B4-BE49-F238E27FC236}">
                <a16:creationId xmlns:a16="http://schemas.microsoft.com/office/drawing/2014/main" id="{A121C6FF-8D6E-4436-A2DB-59B64FAD7076}"/>
              </a:ext>
            </a:extLst>
          </p:cNvPr>
          <p:cNvSpPr txBox="1"/>
          <p:nvPr/>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Grey 4</a:t>
            </a:r>
          </a:p>
        </p:txBody>
      </p:sp>
      <p:sp>
        <p:nvSpPr>
          <p:cNvPr id="147" name="TextBox 146">
            <a:extLst>
              <a:ext uri="{FF2B5EF4-FFF2-40B4-BE49-F238E27FC236}">
                <a16:creationId xmlns:a16="http://schemas.microsoft.com/office/drawing/2014/main" id="{BAED589B-5ED1-418C-9E67-338784BC8640}"/>
              </a:ext>
            </a:extLst>
          </p:cNvPr>
          <p:cNvSpPr txBox="1"/>
          <p:nvPr/>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a:t>Grey 5</a:t>
            </a:r>
          </a:p>
        </p:txBody>
      </p:sp>
      <p:sp>
        <p:nvSpPr>
          <p:cNvPr id="148" name="TextBox 147">
            <a:extLst>
              <a:ext uri="{FF2B5EF4-FFF2-40B4-BE49-F238E27FC236}">
                <a16:creationId xmlns:a16="http://schemas.microsoft.com/office/drawing/2014/main" id="{70D02553-48DF-4041-99A5-AA13C2DC2B44}"/>
              </a:ext>
            </a:extLst>
          </p:cNvPr>
          <p:cNvSpPr txBox="1"/>
          <p:nvPr/>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Grey 2</a:t>
            </a:r>
          </a:p>
        </p:txBody>
      </p:sp>
      <p:sp>
        <p:nvSpPr>
          <p:cNvPr id="149" name="Rectangle 148">
            <a:extLst>
              <a:ext uri="{FF2B5EF4-FFF2-40B4-BE49-F238E27FC236}">
                <a16:creationId xmlns:a16="http://schemas.microsoft.com/office/drawing/2014/main" id="{B4CDB103-522D-48EC-B8B2-A2E4667B4B76}"/>
              </a:ext>
            </a:extLst>
          </p:cNvPr>
          <p:cNvSpPr/>
          <p:nvPr/>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150" name="Rectangle 149">
            <a:extLst>
              <a:ext uri="{FF2B5EF4-FFF2-40B4-BE49-F238E27FC236}">
                <a16:creationId xmlns:a16="http://schemas.microsoft.com/office/drawing/2014/main" id="{1AFFBE6D-0AD2-4A35-9AA7-45A0FCB4A01F}"/>
              </a:ext>
            </a:extLst>
          </p:cNvPr>
          <p:cNvSpPr/>
          <p:nvPr/>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151" name="TextBox 150">
            <a:extLst>
              <a:ext uri="{FF2B5EF4-FFF2-40B4-BE49-F238E27FC236}">
                <a16:creationId xmlns:a16="http://schemas.microsoft.com/office/drawing/2014/main" id="{ECFF6FFB-5D07-4250-BEF0-CDC882689078}"/>
              </a:ext>
            </a:extLst>
          </p:cNvPr>
          <p:cNvSpPr txBox="1"/>
          <p:nvPr/>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a:t>Purple/</a:t>
            </a:r>
            <a:br>
              <a:rPr lang="en-GB" sz="1000"/>
            </a:br>
            <a:r>
              <a:rPr lang="en-GB" sz="1000"/>
              <a:t>Cobalt gradient</a:t>
            </a:r>
          </a:p>
        </p:txBody>
      </p:sp>
      <p:sp>
        <p:nvSpPr>
          <p:cNvPr id="152" name="TextBox 151">
            <a:extLst>
              <a:ext uri="{FF2B5EF4-FFF2-40B4-BE49-F238E27FC236}">
                <a16:creationId xmlns:a16="http://schemas.microsoft.com/office/drawing/2014/main" id="{45965361-0B4C-4736-ACD2-BA200F28104F}"/>
              </a:ext>
            </a:extLst>
          </p:cNvPr>
          <p:cNvSpPr txBox="1"/>
          <p:nvPr/>
        </p:nvSpPr>
        <p:spPr>
          <a:xfrm>
            <a:off x="10053992" y="2743862"/>
            <a:ext cx="1287337" cy="237066"/>
          </a:xfrm>
          <a:prstGeom prst="rect">
            <a:avLst/>
          </a:prstGeom>
          <a:noFill/>
        </p:spPr>
        <p:txBody>
          <a:bodyPr wrap="square" lIns="54610" tIns="54610" rIns="54610" bIns="54610" rtlCol="0" anchor="ctr">
            <a:noAutofit/>
          </a:bodyPr>
          <a:lstStyle/>
          <a:p>
            <a:pPr algn="l">
              <a:spcAft>
                <a:spcPts val="600"/>
              </a:spcAft>
            </a:pPr>
            <a:r>
              <a:rPr lang="en-GB" sz="1000"/>
              <a:t>Pacific/</a:t>
            </a:r>
            <a:br>
              <a:rPr lang="en-GB" sz="1000"/>
            </a:br>
            <a:r>
              <a:rPr lang="en-GB" sz="1000"/>
              <a:t>Light Blue gradient</a:t>
            </a:r>
          </a:p>
        </p:txBody>
      </p:sp>
      <p:sp>
        <p:nvSpPr>
          <p:cNvPr id="153" name="TextBox 152">
            <a:extLst>
              <a:ext uri="{FF2B5EF4-FFF2-40B4-BE49-F238E27FC236}">
                <a16:creationId xmlns:a16="http://schemas.microsoft.com/office/drawing/2014/main" id="{BD735D06-416E-49AE-B073-B2BD1542A5DE}"/>
              </a:ext>
            </a:extLst>
          </p:cNvPr>
          <p:cNvSpPr txBox="1"/>
          <p:nvPr/>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GB" sz="1000" b="0">
                <a:solidFill>
                  <a:sysClr val="windowText" lastClr="000000"/>
                </a:solidFill>
              </a:rPr>
              <a:t>The colours are applied at both ends of the gradient, at 0% and 100% locations</a:t>
            </a:r>
          </a:p>
          <a:p>
            <a:pPr marL="171450" indent="-171450" algn="l">
              <a:spcAft>
                <a:spcPts val="300"/>
              </a:spcAft>
              <a:buFont typeface="Arial" panose="020B0604020202020204" pitchFamily="34" charset="0"/>
              <a:buChar char="•"/>
            </a:pPr>
            <a:r>
              <a:rPr lang="en-GB" sz="1000" b="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a:solidFill>
                  <a:sysClr val="windowText" lastClr="000000"/>
                </a:solidFill>
              </a:rPr>
              <a:t>Do not create new gradients; use only the gradients shown here</a:t>
            </a:r>
            <a:endParaRPr lang="en-US" sz="1000" b="0">
              <a:solidFill>
                <a:sysClr val="windowText" lastClr="000000"/>
              </a:solidFill>
            </a:endParaRPr>
          </a:p>
        </p:txBody>
      </p:sp>
      <p:sp>
        <p:nvSpPr>
          <p:cNvPr id="154" name="Rectangle 153">
            <a:extLst>
              <a:ext uri="{FF2B5EF4-FFF2-40B4-BE49-F238E27FC236}">
                <a16:creationId xmlns:a16="http://schemas.microsoft.com/office/drawing/2014/main" id="{1152E5F7-E4BB-49DE-8133-604EB4B4E189}"/>
              </a:ext>
            </a:extLst>
          </p:cNvPr>
          <p:cNvSpPr/>
          <p:nvPr/>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255</a:t>
            </a:r>
          </a:p>
          <a:p>
            <a:pPr algn="ctr"/>
            <a:r>
              <a:rPr lang="en-GB" sz="800">
                <a:solidFill>
                  <a:schemeClr val="tx1"/>
                </a:solidFill>
              </a:rPr>
              <a:t>255</a:t>
            </a:r>
          </a:p>
          <a:p>
            <a:pPr algn="ctr"/>
            <a:r>
              <a:rPr lang="en-GB" sz="800">
                <a:solidFill>
                  <a:schemeClr val="tx1"/>
                </a:solidFill>
              </a:rPr>
              <a:t>255</a:t>
            </a:r>
          </a:p>
        </p:txBody>
      </p:sp>
      <p:sp>
        <p:nvSpPr>
          <p:cNvPr id="155" name="TextBox 154">
            <a:extLst>
              <a:ext uri="{FF2B5EF4-FFF2-40B4-BE49-F238E27FC236}">
                <a16:creationId xmlns:a16="http://schemas.microsoft.com/office/drawing/2014/main" id="{61D0619E-06B9-4925-A111-7A7045172CD7}"/>
              </a:ext>
            </a:extLst>
          </p:cNvPr>
          <p:cNvSpPr txBox="1"/>
          <p:nvPr/>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a:t>White</a:t>
            </a:r>
          </a:p>
        </p:txBody>
      </p:sp>
      <p:sp>
        <p:nvSpPr>
          <p:cNvPr id="156" name="TextBox 155">
            <a:extLst>
              <a:ext uri="{FF2B5EF4-FFF2-40B4-BE49-F238E27FC236}">
                <a16:creationId xmlns:a16="http://schemas.microsoft.com/office/drawing/2014/main" id="{C3D18832-9992-4165-B210-08BEC15E389B}"/>
              </a:ext>
            </a:extLst>
          </p:cNvPr>
          <p:cNvSpPr txBox="1"/>
          <p:nvPr/>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57" name="Rectangle 156">
            <a:extLst>
              <a:ext uri="{FF2B5EF4-FFF2-40B4-BE49-F238E27FC236}">
                <a16:creationId xmlns:a16="http://schemas.microsoft.com/office/drawing/2014/main" id="{7040BA31-C745-42A6-A259-274FCB782455}"/>
              </a:ext>
            </a:extLst>
          </p:cNvPr>
          <p:cNvSpPr>
            <a:spLocks/>
          </p:cNvSpPr>
          <p:nvPr/>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38</a:t>
            </a:r>
          </a:p>
          <a:p>
            <a:pPr algn="ctr"/>
            <a:r>
              <a:rPr lang="en-GB" sz="800">
                <a:solidFill>
                  <a:schemeClr val="bg1"/>
                </a:solidFill>
              </a:rPr>
              <a:t>153</a:t>
            </a:r>
          </a:p>
          <a:p>
            <a:pPr algn="ctr"/>
            <a:r>
              <a:rPr lang="en-GB" sz="800">
                <a:solidFill>
                  <a:schemeClr val="bg1"/>
                </a:solidFill>
              </a:rPr>
              <a:t>36</a:t>
            </a:r>
          </a:p>
        </p:txBody>
      </p:sp>
      <p:sp>
        <p:nvSpPr>
          <p:cNvPr id="158" name="Rectangle 157">
            <a:extLst>
              <a:ext uri="{FF2B5EF4-FFF2-40B4-BE49-F238E27FC236}">
                <a16:creationId xmlns:a16="http://schemas.microsoft.com/office/drawing/2014/main" id="{4B99DDBE-6433-4638-B539-0E6CBDCEE9CC}"/>
              </a:ext>
            </a:extLst>
          </p:cNvPr>
          <p:cNvSpPr>
            <a:spLocks/>
          </p:cNvSpPr>
          <p:nvPr/>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241</a:t>
            </a:r>
          </a:p>
          <a:p>
            <a:pPr algn="ctr"/>
            <a:r>
              <a:rPr lang="en-GB" sz="800">
                <a:solidFill>
                  <a:schemeClr val="bg1"/>
                </a:solidFill>
              </a:rPr>
              <a:t>196</a:t>
            </a:r>
          </a:p>
          <a:p>
            <a:pPr algn="ctr"/>
            <a:r>
              <a:rPr lang="en-GB" sz="800">
                <a:solidFill>
                  <a:schemeClr val="bg1"/>
                </a:solidFill>
              </a:rPr>
              <a:t>77</a:t>
            </a:r>
          </a:p>
        </p:txBody>
      </p:sp>
      <p:sp>
        <p:nvSpPr>
          <p:cNvPr id="159" name="Rectangle 158">
            <a:extLst>
              <a:ext uri="{FF2B5EF4-FFF2-40B4-BE49-F238E27FC236}">
                <a16:creationId xmlns:a16="http://schemas.microsoft.com/office/drawing/2014/main" id="{3A6351DC-3B01-4037-880C-C8E795F7B06E}"/>
              </a:ext>
            </a:extLst>
          </p:cNvPr>
          <p:cNvSpPr>
            <a:spLocks/>
          </p:cNvSpPr>
          <p:nvPr/>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237</a:t>
            </a:r>
          </a:p>
          <a:p>
            <a:pPr algn="ctr"/>
            <a:r>
              <a:rPr lang="en-GB" sz="800">
                <a:solidFill>
                  <a:schemeClr val="bg1"/>
                </a:solidFill>
              </a:rPr>
              <a:t>33</a:t>
            </a:r>
          </a:p>
          <a:p>
            <a:pPr algn="ctr"/>
            <a:r>
              <a:rPr lang="en-GB" sz="800">
                <a:solidFill>
                  <a:schemeClr val="bg1"/>
                </a:solidFill>
              </a:rPr>
              <a:t>36</a:t>
            </a:r>
          </a:p>
        </p:txBody>
      </p:sp>
      <p:sp>
        <p:nvSpPr>
          <p:cNvPr id="160" name="TextBox 159">
            <a:extLst>
              <a:ext uri="{FF2B5EF4-FFF2-40B4-BE49-F238E27FC236}">
                <a16:creationId xmlns:a16="http://schemas.microsoft.com/office/drawing/2014/main" id="{635214C5-4BAA-4A50-9320-5CB0DF83257E}"/>
              </a:ext>
            </a:extLst>
          </p:cNvPr>
          <p:cNvSpPr txBox="1"/>
          <p:nvPr/>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colour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61" name="Straight Connector 160">
            <a:extLst>
              <a:ext uri="{FF2B5EF4-FFF2-40B4-BE49-F238E27FC236}">
                <a16:creationId xmlns:a16="http://schemas.microsoft.com/office/drawing/2014/main" id="{DFD4867A-1A92-421F-8657-C66FC828DC3F}"/>
              </a:ext>
            </a:extLst>
          </p:cNvPr>
          <p:cNvCxnSpPr/>
          <p:nvPr/>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5583A41-2319-41CD-ABFA-0207054AA3EE}"/>
              </a:ext>
            </a:extLst>
          </p:cNvPr>
          <p:cNvCxnSpPr/>
          <p:nvPr/>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F716E007-E231-43B7-9A32-74352F6D3DD6}"/>
              </a:ext>
            </a:extLst>
          </p:cNvPr>
          <p:cNvGrpSpPr/>
          <p:nvPr/>
        </p:nvGrpSpPr>
        <p:grpSpPr>
          <a:xfrm>
            <a:off x="7170486" y="5015319"/>
            <a:ext cx="4023114" cy="868052"/>
            <a:chOff x="6942744" y="5227726"/>
            <a:chExt cx="6397168" cy="1380293"/>
          </a:xfrm>
        </p:grpSpPr>
        <p:sp>
          <p:nvSpPr>
            <p:cNvPr id="164" name="Rectangle 163">
              <a:extLst>
                <a:ext uri="{FF2B5EF4-FFF2-40B4-BE49-F238E27FC236}">
                  <a16:creationId xmlns:a16="http://schemas.microsoft.com/office/drawing/2014/main" id="{993A69B1-BDE3-4C42-8222-8BEB1EAE80F0}"/>
                </a:ext>
              </a:extLst>
            </p:cNvPr>
            <p:cNvSpPr/>
            <p:nvPr/>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165" name="Rectangle 164">
              <a:extLst>
                <a:ext uri="{FF2B5EF4-FFF2-40B4-BE49-F238E27FC236}">
                  <a16:creationId xmlns:a16="http://schemas.microsoft.com/office/drawing/2014/main" id="{7255A4EC-419D-4153-BB31-DD7B5550239F}"/>
                </a:ext>
              </a:extLst>
            </p:cNvPr>
            <p:cNvSpPr/>
            <p:nvPr/>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166" name="Rectangle 165">
              <a:extLst>
                <a:ext uri="{FF2B5EF4-FFF2-40B4-BE49-F238E27FC236}">
                  <a16:creationId xmlns:a16="http://schemas.microsoft.com/office/drawing/2014/main" id="{17499C6E-1341-4B85-A716-6F2ADD3B6014}"/>
                </a:ext>
              </a:extLst>
            </p:cNvPr>
            <p:cNvSpPr/>
            <p:nvPr/>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67" name="Rectangle 166">
              <a:extLst>
                <a:ext uri="{FF2B5EF4-FFF2-40B4-BE49-F238E27FC236}">
                  <a16:creationId xmlns:a16="http://schemas.microsoft.com/office/drawing/2014/main" id="{F6237983-6574-4DDE-8B7D-5ECAE423FDE4}"/>
                </a:ext>
              </a:extLst>
            </p:cNvPr>
            <p:cNvSpPr/>
            <p:nvPr/>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68" name="Rectangle 167">
              <a:extLst>
                <a:ext uri="{FF2B5EF4-FFF2-40B4-BE49-F238E27FC236}">
                  <a16:creationId xmlns:a16="http://schemas.microsoft.com/office/drawing/2014/main" id="{37A4F0A7-B94F-4F52-B517-956195BC3A9D}"/>
                </a:ext>
              </a:extLst>
            </p:cNvPr>
            <p:cNvSpPr/>
            <p:nvPr/>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169" name="Rectangle 168">
              <a:extLst>
                <a:ext uri="{FF2B5EF4-FFF2-40B4-BE49-F238E27FC236}">
                  <a16:creationId xmlns:a16="http://schemas.microsoft.com/office/drawing/2014/main" id="{6EDD5B52-450F-4A6A-AD15-F7461342565E}"/>
                </a:ext>
              </a:extLst>
            </p:cNvPr>
            <p:cNvSpPr/>
            <p:nvPr/>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170" name="Rectangle 169">
              <a:extLst>
                <a:ext uri="{FF2B5EF4-FFF2-40B4-BE49-F238E27FC236}">
                  <a16:creationId xmlns:a16="http://schemas.microsoft.com/office/drawing/2014/main" id="{27FF7FCC-29A0-455E-84EC-39437F27557C}"/>
                </a:ext>
              </a:extLst>
            </p:cNvPr>
            <p:cNvSpPr/>
            <p:nvPr/>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255</a:t>
              </a:r>
            </a:p>
            <a:p>
              <a:pPr algn="ctr"/>
              <a:r>
                <a:rPr lang="en-GB" sz="800">
                  <a:solidFill>
                    <a:schemeClr val="bg1"/>
                  </a:solidFill>
                </a:rPr>
                <a:t>163</a:t>
              </a:r>
            </a:p>
            <a:p>
              <a:pPr algn="ctr"/>
              <a:r>
                <a:rPr lang="en-GB" sz="800">
                  <a:solidFill>
                    <a:schemeClr val="bg1"/>
                  </a:solidFill>
                </a:rPr>
                <a:t>218</a:t>
              </a:r>
            </a:p>
          </p:txBody>
        </p:sp>
        <p:sp>
          <p:nvSpPr>
            <p:cNvPr id="171" name="Rectangle 170">
              <a:extLst>
                <a:ext uri="{FF2B5EF4-FFF2-40B4-BE49-F238E27FC236}">
                  <a16:creationId xmlns:a16="http://schemas.microsoft.com/office/drawing/2014/main" id="{2E6838E0-8BFD-4698-828A-22B4A7BF89D4}"/>
                </a:ext>
              </a:extLst>
            </p:cNvPr>
            <p:cNvSpPr/>
            <p:nvPr/>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72" name="Rectangle 171">
              <a:extLst>
                <a:ext uri="{FF2B5EF4-FFF2-40B4-BE49-F238E27FC236}">
                  <a16:creationId xmlns:a16="http://schemas.microsoft.com/office/drawing/2014/main" id="{5EA6844A-1DD6-45EA-BC17-B49049C22187}"/>
                </a:ext>
              </a:extLst>
            </p:cNvPr>
            <p:cNvSpPr/>
            <p:nvPr/>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99</a:t>
              </a:r>
            </a:p>
            <a:p>
              <a:pPr algn="ctr"/>
              <a:r>
                <a:rPr lang="en-GB" sz="800">
                  <a:solidFill>
                    <a:sysClr val="windowText" lastClr="000000"/>
                  </a:solidFill>
                </a:rPr>
                <a:t>235</a:t>
              </a:r>
            </a:p>
            <a:p>
              <a:pPr algn="ctr"/>
              <a:r>
                <a:rPr lang="en-GB" sz="800">
                  <a:solidFill>
                    <a:sysClr val="windowText" lastClr="000000"/>
                  </a:solidFill>
                </a:rPr>
                <a:t>218</a:t>
              </a:r>
            </a:p>
          </p:txBody>
        </p:sp>
        <p:sp>
          <p:nvSpPr>
            <p:cNvPr id="173" name="Rectangle 172">
              <a:extLst>
                <a:ext uri="{FF2B5EF4-FFF2-40B4-BE49-F238E27FC236}">
                  <a16:creationId xmlns:a16="http://schemas.microsoft.com/office/drawing/2014/main" id="{1C9B77D1-2A50-44ED-9004-8C5D7C896235}"/>
                </a:ext>
              </a:extLst>
            </p:cNvPr>
            <p:cNvSpPr/>
            <p:nvPr/>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174" name="Rectangle 173">
              <a:extLst>
                <a:ext uri="{FF2B5EF4-FFF2-40B4-BE49-F238E27FC236}">
                  <a16:creationId xmlns:a16="http://schemas.microsoft.com/office/drawing/2014/main" id="{7E153590-9818-4057-9DE6-89D8FEE4BAAA}"/>
                </a:ext>
              </a:extLst>
            </p:cNvPr>
            <p:cNvSpPr/>
            <p:nvPr/>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75" name="Rectangle 174">
              <a:extLst>
                <a:ext uri="{FF2B5EF4-FFF2-40B4-BE49-F238E27FC236}">
                  <a16:creationId xmlns:a16="http://schemas.microsoft.com/office/drawing/2014/main" id="{56A2AB59-49D2-4E6A-BE03-C2AED59B9022}"/>
                </a:ext>
              </a:extLst>
            </p:cNvPr>
            <p:cNvSpPr/>
            <p:nvPr/>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76" name="Rectangle 175">
              <a:extLst>
                <a:ext uri="{FF2B5EF4-FFF2-40B4-BE49-F238E27FC236}">
                  <a16:creationId xmlns:a16="http://schemas.microsoft.com/office/drawing/2014/main" id="{B989E093-335D-4E16-97F4-562E934C8AFB}"/>
                </a:ext>
              </a:extLst>
            </p:cNvPr>
            <p:cNvSpPr/>
            <p:nvPr/>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p:txBody>
        </p:sp>
        <p:sp>
          <p:nvSpPr>
            <p:cNvPr id="177" name="Rectangle 176">
              <a:extLst>
                <a:ext uri="{FF2B5EF4-FFF2-40B4-BE49-F238E27FC236}">
                  <a16:creationId xmlns:a16="http://schemas.microsoft.com/office/drawing/2014/main" id="{64956687-528B-4CB8-A625-4745C97369CE}"/>
                </a:ext>
              </a:extLst>
            </p:cNvPr>
            <p:cNvSpPr/>
            <p:nvPr/>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grpSp>
    </p:spTree>
    <p:extLst>
      <p:ext uri="{BB962C8B-B14F-4D97-AF65-F5344CB8AC3E}">
        <p14:creationId xmlns:p14="http://schemas.microsoft.com/office/powerpoint/2010/main" val="1461910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7E66-E1FC-470C-26C5-C8198610F5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78E004-FAC4-22DA-9803-0679640991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31011-5473-0596-25FF-CF247DB12A48}"/>
              </a:ext>
            </a:extLst>
          </p:cNvPr>
          <p:cNvSpPr>
            <a:spLocks noGrp="1"/>
          </p:cNvSpPr>
          <p:nvPr>
            <p:ph type="dt" sz="half" idx="10"/>
          </p:nvPr>
        </p:nvSpPr>
        <p:spPr/>
        <p:txBody>
          <a:bodyPr/>
          <a:lstStyle/>
          <a:p>
            <a:fld id="{6C904464-16BD-4157-B3A0-FC37EF306BE2}" type="datetimeFigureOut">
              <a:rPr lang="en-GB" smtClean="0"/>
              <a:t>30/04/2026</a:t>
            </a:fld>
            <a:endParaRPr lang="en-GB"/>
          </a:p>
        </p:txBody>
      </p:sp>
      <p:sp>
        <p:nvSpPr>
          <p:cNvPr id="5" name="Footer Placeholder 4">
            <a:extLst>
              <a:ext uri="{FF2B5EF4-FFF2-40B4-BE49-F238E27FC236}">
                <a16:creationId xmlns:a16="http://schemas.microsoft.com/office/drawing/2014/main" id="{9933A5DD-7CB1-210E-A495-C35D612C6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8224C-AD0E-2E03-8B0D-44CD1B583544}"/>
              </a:ext>
            </a:extLst>
          </p:cNvPr>
          <p:cNvSpPr>
            <a:spLocks noGrp="1"/>
          </p:cNvSpPr>
          <p:nvPr>
            <p:ph type="sldNum" sz="quarter" idx="12"/>
          </p:nvPr>
        </p:nvSpPr>
        <p:spPr/>
        <p:txBody>
          <a:bodyPr/>
          <a:lstStyle/>
          <a:p>
            <a:fld id="{F8E6C0AA-3660-4D82-868C-6110D38CF27D}" type="slidenum">
              <a:rPr lang="en-GB" smtClean="0"/>
              <a:t>‹#›</a:t>
            </a:fld>
            <a:endParaRPr lang="en-GB"/>
          </a:p>
        </p:txBody>
      </p:sp>
    </p:spTree>
    <p:extLst>
      <p:ext uri="{BB962C8B-B14F-4D97-AF65-F5344CB8AC3E}">
        <p14:creationId xmlns:p14="http://schemas.microsoft.com/office/powerpoint/2010/main" val="1857459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F2B47DB-768D-47AE-9D19-E74198AD42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4" name="Rectangle 3">
            <a:extLst>
              <a:ext uri="{FF2B5EF4-FFF2-40B4-BE49-F238E27FC236}">
                <a16:creationId xmlns:a16="http://schemas.microsoft.com/office/drawing/2014/main" id="{1E96C774-8B31-4EC8-BF6C-ACF71C2F0C15}"/>
              </a:ext>
              <a:ext uri="{C183D7F6-B498-43B3-948B-1728B52AA6E4}">
                <adec:decorative xmlns:adec="http://schemas.microsoft.com/office/drawing/2017/decorative" val="1"/>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a:t>Title slide text only</a:t>
            </a: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6988484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FBEEBC-F261-4A3D-8D96-644E9743B906}"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822073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904464-16BD-4157-B3A0-FC37EF306BE2}"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6C0AA-3660-4D82-868C-6110D38CF27D}" type="slidenum">
              <a:rPr lang="en-GB" smtClean="0"/>
              <a:t>‹#›</a:t>
            </a:fld>
            <a:endParaRPr lang="en-GB"/>
          </a:p>
        </p:txBody>
      </p:sp>
    </p:spTree>
    <p:extLst>
      <p:ext uri="{BB962C8B-B14F-4D97-AF65-F5344CB8AC3E}">
        <p14:creationId xmlns:p14="http://schemas.microsoft.com/office/powerpoint/2010/main" val="108635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8DFFAD0-690D-40FA-92E3-26DD5F2CF71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104" name="Rectangle 103">
            <a:extLst>
              <a:ext uri="{FF2B5EF4-FFF2-40B4-BE49-F238E27FC236}">
                <a16:creationId xmlns:a16="http://schemas.microsoft.com/office/drawing/2014/main" id="{6A6246C3-5BC1-4146-9E95-B8B3F1B77C22}"/>
              </a:ext>
              <a:ext uri="{C183D7F6-B498-43B3-948B-1728B52AA6E4}">
                <adec:decorative xmlns:adec="http://schemas.microsoft.com/office/drawing/2017/decorative" val="1"/>
              </a:ext>
            </a:extLst>
          </p:cNvPr>
          <p:cNvSpPr>
            <a:spLocks noChangeAspect="1"/>
          </p:cNvSpPr>
          <p:nvPr/>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2332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BEEBC-F261-4A3D-8D96-644E9743B906}"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4044014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FBEEBC-F261-4A3D-8D96-644E9743B906}"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339971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FBEEBC-F261-4A3D-8D96-644E9743B906}" type="datetimeFigureOut">
              <a:rPr lang="en-GB" smtClean="0"/>
              <a:t>30/04/2026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1199512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FBEEBC-F261-4A3D-8D96-644E9743B906}" type="datetimeFigureOut">
              <a:rPr lang="en-GB" smtClean="0"/>
              <a:t>30/04/2026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2138504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BEEBC-F261-4A3D-8D96-644E9743B906}" type="datetimeFigureOut">
              <a:rPr lang="en-GB" smtClean="0"/>
              <a:t>30/04/2026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702021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BEEBC-F261-4A3D-8D96-644E9743B906}"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1235648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BEEBC-F261-4A3D-8D96-644E9743B906}"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2583395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FBEEBC-F261-4A3D-8D96-644E9743B906}"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1965998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FBEEBC-F261-4A3D-8D96-644E9743B906}"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29380-B610-488F-8539-A82AA24A2D51}" type="slidenum">
              <a:rPr lang="en-GB" smtClean="0"/>
              <a:t>‹#›</a:t>
            </a:fld>
            <a:endParaRPr lang="en-GB"/>
          </a:p>
        </p:txBody>
      </p:sp>
    </p:spTree>
    <p:extLst>
      <p:ext uri="{BB962C8B-B14F-4D97-AF65-F5344CB8AC3E}">
        <p14:creationId xmlns:p14="http://schemas.microsoft.com/office/powerpoint/2010/main" val="451177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527381" y="548680"/>
            <a:ext cx="9025003" cy="458523"/>
          </a:xfrm>
          <a:prstGeom prst="rect">
            <a:avLst/>
          </a:prstGeom>
        </p:spPr>
        <p:txBody>
          <a:bodyPr/>
          <a:lstStyle>
            <a:lvl1pPr algn="l">
              <a:lnSpc>
                <a:spcPts val="3500"/>
              </a:lnSpc>
              <a:defRPr sz="3600">
                <a:solidFill>
                  <a:srgbClr val="B5121B"/>
                </a:solidFill>
              </a:defRPr>
            </a:lvl1pPr>
          </a:lstStyle>
          <a:p>
            <a:r>
              <a:rPr lang="en-US"/>
              <a:t>Click to edit Master title style</a:t>
            </a:r>
            <a:endParaRPr lang="en-GB"/>
          </a:p>
        </p:txBody>
      </p:sp>
      <p:sp>
        <p:nvSpPr>
          <p:cNvPr id="5" name="Text Placeholder 7"/>
          <p:cNvSpPr>
            <a:spLocks noGrp="1"/>
          </p:cNvSpPr>
          <p:nvPr>
            <p:ph type="body" sz="quarter" idx="14"/>
          </p:nvPr>
        </p:nvSpPr>
        <p:spPr>
          <a:xfrm>
            <a:off x="527051" y="1844677"/>
            <a:ext cx="11233579" cy="1538883"/>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700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3430CE4-5B69-4517-8F25-A3A23061EE9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305128034"/>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COVER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8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bg2">
            <a:alpha val="98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184" y="5284730"/>
            <a:ext cx="3437401" cy="646231"/>
          </a:xfrm>
          <a:prstGeom prst="rect">
            <a:avLst/>
          </a:prstGeom>
        </p:spPr>
        <p:txBody>
          <a:bodyPr lIns="0" tIns="0" rIns="0" bIns="0">
            <a:noAutofit/>
          </a:bodyPr>
          <a:lstStyle>
            <a:lvl1pPr marL="0" indent="0" algn="l">
              <a:buNone/>
              <a:defRPr sz="1800" b="0" i="0">
                <a:solidFill>
                  <a:schemeClr val="accent1"/>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Name</a:t>
            </a:r>
            <a:br>
              <a:rPr lang="en-GB"/>
            </a:br>
            <a:r>
              <a:rPr lang="en-GB"/>
              <a:t>Title of organisation</a:t>
            </a:r>
            <a:endParaRPr lang="en-US"/>
          </a:p>
        </p:txBody>
      </p:sp>
      <p:sp>
        <p:nvSpPr>
          <p:cNvPr id="2" name="Title 1"/>
          <p:cNvSpPr>
            <a:spLocks noGrp="1"/>
          </p:cNvSpPr>
          <p:nvPr>
            <p:ph type="ctrTitle" hasCustomPrompt="1"/>
          </p:nvPr>
        </p:nvSpPr>
        <p:spPr>
          <a:xfrm>
            <a:off x="543787" y="1766628"/>
            <a:ext cx="8923597" cy="2349725"/>
          </a:xfrm>
        </p:spPr>
        <p:txBody>
          <a:bodyPr lIns="0" tIns="0" rIns="0" bIns="0" anchor="t" anchorCtr="0">
            <a:noAutofit/>
          </a:bodyPr>
          <a:lstStyle>
            <a:lvl1pPr algn="l">
              <a:defRPr sz="4000" b="0" i="0" spc="-100" baseline="0">
                <a:solidFill>
                  <a:schemeClr val="bg1"/>
                </a:solidFill>
                <a:latin typeface="Montserrat Light" pitchFamily="2" charset="77"/>
                <a:ea typeface="Montserrat Light" pitchFamily="2" charset="77"/>
                <a:cs typeface="Montserrat Light" pitchFamily="2" charset="77"/>
              </a:defRPr>
            </a:lvl1pPr>
          </a:lstStyle>
          <a:p>
            <a:r>
              <a:rPr lang="en-GB"/>
              <a:t>Quote goes here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ut</a:t>
            </a:r>
            <a:r>
              <a:rPr lang="en-GB"/>
              <a:t> </a:t>
            </a:r>
            <a:r>
              <a:rPr lang="en-GB" err="1"/>
              <a:t>dignissim</a:t>
            </a:r>
            <a:r>
              <a:rPr lang="en-GB"/>
              <a:t>, </a:t>
            </a:r>
            <a:r>
              <a:rPr lang="en-GB" err="1"/>
              <a:t>odio</a:t>
            </a:r>
            <a:r>
              <a:rPr lang="en-GB"/>
              <a:t> </a:t>
            </a:r>
            <a:r>
              <a:rPr lang="en-GB" err="1"/>
              <a:t>commodo</a:t>
            </a:r>
            <a:r>
              <a:rPr lang="en-GB"/>
              <a:t> </a:t>
            </a:r>
            <a:r>
              <a:rPr lang="en-GB" err="1"/>
              <a:t>scelerisque</a:t>
            </a:r>
            <a:r>
              <a:rPr lang="en-GB"/>
              <a:t> </a:t>
            </a:r>
            <a:r>
              <a:rPr lang="en-GB" err="1"/>
              <a:t>viverra</a:t>
            </a:r>
            <a:r>
              <a:rPr lang="en-GB"/>
              <a:t>.</a:t>
            </a:r>
            <a:endParaRPr lang="en-US"/>
          </a:p>
        </p:txBody>
      </p:sp>
      <p:sp>
        <p:nvSpPr>
          <p:cNvPr id="5" name="Text Placeholder 4">
            <a:extLst>
              <a:ext uri="{FF2B5EF4-FFF2-40B4-BE49-F238E27FC236}">
                <a16:creationId xmlns:a16="http://schemas.microsoft.com/office/drawing/2014/main" id="{A1E978B4-1142-E346-91D8-5B3447C3FAD8}"/>
              </a:ext>
            </a:extLst>
          </p:cNvPr>
          <p:cNvSpPr>
            <a:spLocks noGrp="1"/>
          </p:cNvSpPr>
          <p:nvPr>
            <p:ph type="body" sz="quarter" idx="10" hasCustomPrompt="1"/>
          </p:nvPr>
        </p:nvSpPr>
        <p:spPr>
          <a:xfrm>
            <a:off x="499184" y="353464"/>
            <a:ext cx="1641849" cy="1413164"/>
          </a:xfrm>
        </p:spPr>
        <p:txBody>
          <a:bodyPr tIns="0" bIns="0"/>
          <a:lstStyle>
            <a:lvl1pPr>
              <a:spcAft>
                <a:spcPts val="0"/>
              </a:spcAft>
              <a:buFont typeface="Arial" panose="020B0604020202020204" pitchFamily="34" charset="0"/>
              <a:buNone/>
              <a:defRPr sz="17500" baseline="0">
                <a:solidFill>
                  <a:schemeClr val="accent1"/>
                </a:solidFill>
                <a:latin typeface="Arial" panose="020B0604020202020204" pitchFamily="34" charset="0"/>
              </a:defRPr>
            </a:lvl1pPr>
          </a:lstStyle>
          <a:p>
            <a:pPr lvl="0"/>
            <a:r>
              <a:rPr lang="en-US"/>
              <a:t>“”</a:t>
            </a:r>
          </a:p>
        </p:txBody>
      </p:sp>
      <p:sp>
        <p:nvSpPr>
          <p:cNvPr id="4" name="Slide Number Placeholder 5">
            <a:extLst>
              <a:ext uri="{FF2B5EF4-FFF2-40B4-BE49-F238E27FC236}">
                <a16:creationId xmlns:a16="http://schemas.microsoft.com/office/drawing/2014/main" id="{1331A655-DD99-DAEA-D1C6-2E5ACF035DDD}"/>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54547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COVER #1">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68FF0E-FFE2-B873-225F-A66253371D0A}"/>
              </a:ext>
            </a:extLst>
          </p:cNvPr>
          <p:cNvCxnSpPr>
            <a:cxnSpLocks/>
          </p:cNvCxnSpPr>
          <p:nvPr userDrawn="1"/>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B1A177-E405-3404-9389-FAE9DC5B3493}"/>
              </a:ext>
            </a:extLst>
          </p:cNvPr>
          <p:cNvSpPr txBox="1"/>
          <p:nvPr userDrawn="1"/>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2" name="TextBox 11">
            <a:extLst>
              <a:ext uri="{FF2B5EF4-FFF2-40B4-BE49-F238E27FC236}">
                <a16:creationId xmlns:a16="http://schemas.microsoft.com/office/drawing/2014/main" id="{31E257E1-7181-2D10-F879-A0952924499E}"/>
              </a:ext>
            </a:extLst>
          </p:cNvPr>
          <p:cNvSpPr txBox="1"/>
          <p:nvPr userDrawn="1"/>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cxnSp>
        <p:nvCxnSpPr>
          <p:cNvPr id="15" name="Straight Connector 14">
            <a:extLst>
              <a:ext uri="{FF2B5EF4-FFF2-40B4-BE49-F238E27FC236}">
                <a16:creationId xmlns:a16="http://schemas.microsoft.com/office/drawing/2014/main" id="{A3DC3CC7-AEE9-4764-21D3-CA2A427A0E3C}"/>
              </a:ext>
            </a:extLst>
          </p:cNvPr>
          <p:cNvCxnSpPr>
            <a:cxnSpLocks/>
          </p:cNvCxnSpPr>
          <p:nvPr/>
        </p:nvCxnSpPr>
        <p:spPr>
          <a:xfrm>
            <a:off x="2448740" y="6240662"/>
            <a:ext cx="0" cy="4701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8">
            <a:extLst>
              <a:ext uri="{FF2B5EF4-FFF2-40B4-BE49-F238E27FC236}">
                <a16:creationId xmlns:a16="http://schemas.microsoft.com/office/drawing/2014/main" id="{2106340A-C434-962D-5FD1-2D47D368C5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2345" y="6233291"/>
            <a:ext cx="1740063" cy="521746"/>
          </a:xfrm>
          <a:prstGeom prst="rect">
            <a:avLst/>
          </a:prstGeom>
        </p:spPr>
      </p:pic>
      <p:pic>
        <p:nvPicPr>
          <p:cNvPr id="17" name="Graphic 16">
            <a:extLst>
              <a:ext uri="{FF2B5EF4-FFF2-40B4-BE49-F238E27FC236}">
                <a16:creationId xmlns:a16="http://schemas.microsoft.com/office/drawing/2014/main" id="{BB7F8FAB-13C0-5CB3-80DD-E10A3FAA7D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3057" y="6434584"/>
            <a:ext cx="1025710" cy="321730"/>
          </a:xfrm>
          <a:prstGeom prst="rect">
            <a:avLst/>
          </a:prstGeom>
        </p:spPr>
      </p:pic>
      <p:sp>
        <p:nvSpPr>
          <p:cNvPr id="19" name="Slide Number Placeholder 5">
            <a:extLst>
              <a:ext uri="{FF2B5EF4-FFF2-40B4-BE49-F238E27FC236}">
                <a16:creationId xmlns:a16="http://schemas.microsoft.com/office/drawing/2014/main" id="{2AE55D7A-E6AA-0361-7137-835E938086FF}"/>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
        <p:nvSpPr>
          <p:cNvPr id="20" name="TextBox 19">
            <a:extLst>
              <a:ext uri="{FF2B5EF4-FFF2-40B4-BE49-F238E27FC236}">
                <a16:creationId xmlns:a16="http://schemas.microsoft.com/office/drawing/2014/main" id="{BA02EF68-D772-7A0C-1E42-B87C1870B8E0}"/>
              </a:ext>
            </a:extLst>
          </p:cNvPr>
          <p:cNvSpPr txBox="1"/>
          <p:nvPr userDrawn="1"/>
        </p:nvSpPr>
        <p:spPr>
          <a:xfrm>
            <a:off x="2580820" y="6208930"/>
            <a:ext cx="1395195" cy="184666"/>
          </a:xfrm>
          <a:prstGeom prst="rect">
            <a:avLst/>
          </a:prstGeom>
          <a:noFill/>
        </p:spPr>
        <p:txBody>
          <a:bodyPr wrap="square">
            <a:spAutoFit/>
          </a:bodyPr>
          <a:lstStyle/>
          <a:p>
            <a:pPr algn="l"/>
            <a:r>
              <a:rPr lang="en-US" sz="600" dirty="0">
                <a:solidFill>
                  <a:schemeClr val="bg1"/>
                </a:solidFill>
                <a:latin typeface="Montserrat" pitchFamily="2" charset="77"/>
              </a:rPr>
              <a:t>In partnership with</a:t>
            </a:r>
          </a:p>
        </p:txBody>
      </p:sp>
    </p:spTree>
    <p:extLst>
      <p:ext uri="{BB962C8B-B14F-4D97-AF65-F5344CB8AC3E}">
        <p14:creationId xmlns:p14="http://schemas.microsoft.com/office/powerpoint/2010/main" val="352426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0C16E7-1F8E-C54B-A43B-9B76026A8CFF}"/>
              </a:ext>
            </a:extLst>
          </p:cNvPr>
          <p:cNvSpPr>
            <a:spLocks noGrp="1"/>
          </p:cNvSpPr>
          <p:nvPr>
            <p:ph type="title"/>
          </p:nvPr>
        </p:nvSpPr>
        <p:spPr>
          <a:xfrm>
            <a:off x="479424" y="549275"/>
            <a:ext cx="11233151" cy="503713"/>
          </a:xfrm>
        </p:spPr>
        <p:txBody>
          <a:bodyPr/>
          <a:lstStyle>
            <a:lvl1pPr>
              <a:defRPr b="0" i="0">
                <a:latin typeface="Montserrat" pitchFamily="2" charset="77"/>
              </a:defRPr>
            </a:lvl1pPr>
          </a:lstStyle>
          <a:p>
            <a:r>
              <a:rPr lang="en-GB"/>
              <a:t>Click to edit Master title style</a:t>
            </a:r>
            <a:endParaRPr lang="en-US"/>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11233151" cy="3883025"/>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extBox 1">
            <a:extLst>
              <a:ext uri="{FF2B5EF4-FFF2-40B4-BE49-F238E27FC236}">
                <a16:creationId xmlns:a16="http://schemas.microsoft.com/office/drawing/2014/main" id="{280596EC-2918-DB48-91D9-E0A678FC4C12}"/>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7" name="TextBox 6">
            <a:extLst>
              <a:ext uri="{FF2B5EF4-FFF2-40B4-BE49-F238E27FC236}">
                <a16:creationId xmlns:a16="http://schemas.microsoft.com/office/drawing/2014/main" id="{82805B96-F2EA-47A8-8C76-D10D485E8279}"/>
              </a:ext>
            </a:extLst>
          </p:cNvPr>
          <p:cNvSpPr txBox="1"/>
          <p:nvPr userDrawn="1"/>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0D9E8B8D-B798-697C-33DA-465D055BD74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363600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59222" y="2240650"/>
            <a:ext cx="10279905" cy="1280795"/>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927092" y="4044604"/>
            <a:ext cx="10344165" cy="790575"/>
          </a:xfrm>
          <a:prstGeom prst="rect">
            <a:avLst/>
          </a:prstGeom>
        </p:spPr>
        <p:txBody>
          <a:bodyPr wrap="square" lIns="0" tIns="0" rIns="0" bIns="0">
            <a:spAutoFit/>
          </a:bodyPr>
          <a:lstStyle>
            <a:lvl1pPr>
              <a:defRPr b="0" i="0">
                <a:solidFill>
                  <a:schemeClr val="tx1"/>
                </a:solidFill>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6" name="Holder 6"/>
          <p:cNvSpPr>
            <a:spLocks noGrp="1"/>
          </p:cNvSpPr>
          <p:nvPr>
            <p:ph type="sldNum" sz="quarter" idx="7"/>
          </p:nvPr>
        </p:nvSpPr>
        <p:spPr/>
        <p:txBody>
          <a:bodyPr lIns="0" tIns="0" rIns="0" bIns="0"/>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3140423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B5111A"/>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6" name="Holder 6"/>
          <p:cNvSpPr>
            <a:spLocks noGrp="1"/>
          </p:cNvSpPr>
          <p:nvPr>
            <p:ph type="sldNum" sz="quarter" idx="7"/>
          </p:nvPr>
        </p:nvSpPr>
        <p:spPr/>
        <p:txBody>
          <a:bodyPr lIns="0" tIns="0" rIns="0" bIns="0"/>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3727203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B5111A"/>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7" name="Holder 7"/>
          <p:cNvSpPr>
            <a:spLocks noGrp="1"/>
          </p:cNvSpPr>
          <p:nvPr>
            <p:ph type="sldNum" sz="quarter" idx="7"/>
          </p:nvPr>
        </p:nvSpPr>
        <p:spPr/>
        <p:txBody>
          <a:bodyPr lIns="0" tIns="0" rIns="0" bIns="0"/>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741390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B5111A"/>
                </a:solidFill>
                <a:latin typeface="Calibri"/>
                <a:cs typeface="Calibri"/>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5" name="Holder 5"/>
          <p:cNvSpPr>
            <a:spLocks noGrp="1"/>
          </p:cNvSpPr>
          <p:nvPr>
            <p:ph type="sldNum" sz="quarter" idx="7"/>
          </p:nvPr>
        </p:nvSpPr>
        <p:spPr/>
        <p:txBody>
          <a:bodyPr lIns="0" tIns="0" rIns="0" bIns="0"/>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3413436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4" name="Holder 4"/>
          <p:cNvSpPr>
            <a:spLocks noGrp="1"/>
          </p:cNvSpPr>
          <p:nvPr>
            <p:ph type="sldNum" sz="quarter" idx="7"/>
          </p:nvPr>
        </p:nvSpPr>
        <p:spPr/>
        <p:txBody>
          <a:bodyPr lIns="0" tIns="0" rIns="0" bIns="0"/>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4272463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527381" y="548680"/>
            <a:ext cx="9025003" cy="458523"/>
          </a:xfrm>
          <a:prstGeom prst="rect">
            <a:avLst/>
          </a:prstGeom>
        </p:spPr>
        <p:txBody>
          <a:bodyPr/>
          <a:lstStyle>
            <a:lvl1pPr algn="l">
              <a:lnSpc>
                <a:spcPts val="3500"/>
              </a:lnSpc>
              <a:defRPr sz="3600">
                <a:solidFill>
                  <a:srgbClr val="B5121B"/>
                </a:solidFill>
              </a:defRPr>
            </a:lvl1pPr>
          </a:lstStyle>
          <a:p>
            <a:r>
              <a:rPr lang="en-US"/>
              <a:t>Click to edit Master title style</a:t>
            </a:r>
            <a:endParaRPr lang="en-GB"/>
          </a:p>
        </p:txBody>
      </p:sp>
      <p:sp>
        <p:nvSpPr>
          <p:cNvPr id="5" name="Text Placeholder 7"/>
          <p:cNvSpPr>
            <a:spLocks noGrp="1"/>
          </p:cNvSpPr>
          <p:nvPr>
            <p:ph type="body" sz="quarter" idx="14"/>
          </p:nvPr>
        </p:nvSpPr>
        <p:spPr>
          <a:xfrm>
            <a:off x="527051" y="1844677"/>
            <a:ext cx="11233579" cy="1538883"/>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FEB65A9-A8F4-40C5-AC08-82132F1B1B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Tree>
    <p:extLst>
      <p:ext uri="{BB962C8B-B14F-4D97-AF65-F5344CB8AC3E}">
        <p14:creationId xmlns:p14="http://schemas.microsoft.com/office/powerpoint/2010/main" val="3975158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527381" y="548680"/>
            <a:ext cx="9025003" cy="448841"/>
          </a:xfrm>
          <a:prstGeom prst="rect">
            <a:avLst/>
          </a:prstGeom>
        </p:spPr>
        <p:txBody>
          <a:bodyPr/>
          <a:lstStyle>
            <a:lvl1pPr algn="l">
              <a:lnSpc>
                <a:spcPts val="3500"/>
              </a:lnSpc>
              <a:defRPr sz="3600">
                <a:solidFill>
                  <a:srgbClr val="B5121B"/>
                </a:solidFill>
              </a:defRPr>
            </a:lvl1pPr>
          </a:lstStyle>
          <a:p>
            <a:r>
              <a:rPr lang="en-US"/>
              <a:t>Click to edit Master title style</a:t>
            </a:r>
            <a:endParaRPr lang="en-GB"/>
          </a:p>
        </p:txBody>
      </p:sp>
      <p:sp>
        <p:nvSpPr>
          <p:cNvPr id="5" name="Text Placeholder 7"/>
          <p:cNvSpPr>
            <a:spLocks noGrp="1"/>
          </p:cNvSpPr>
          <p:nvPr>
            <p:ph type="body" sz="quarter" idx="14"/>
          </p:nvPr>
        </p:nvSpPr>
        <p:spPr>
          <a:xfrm>
            <a:off x="527051" y="1844677"/>
            <a:ext cx="11233579" cy="1200329"/>
          </a:xfrm>
          <a:prstGeom prst="rect">
            <a:avLst/>
          </a:prstGeom>
        </p:spPr>
        <p:txBody>
          <a:bodyPr vert="horz"/>
          <a:lstStyle>
            <a:lvl1pPr>
              <a:defRPr sz="1800">
                <a:solidFill>
                  <a:srgbClr val="666666"/>
                </a:solidFill>
              </a:defRPr>
            </a:lvl1pPr>
            <a:lvl2pPr>
              <a:defRPr sz="1800">
                <a:solidFill>
                  <a:srgbClr val="666666"/>
                </a:solidFill>
              </a:defRPr>
            </a:lvl2pPr>
            <a:lvl3pPr>
              <a:defRPr sz="1600">
                <a:solidFill>
                  <a:srgbClr val="666666"/>
                </a:solidFill>
              </a:defRPr>
            </a:lvl3pPr>
            <a:lvl4pPr>
              <a:defRPr sz="1400">
                <a:solidFill>
                  <a:srgbClr val="666666"/>
                </a:solidFill>
              </a:defRPr>
            </a:lvl4pPr>
            <a:lvl5pPr>
              <a:defRPr sz="1200">
                <a:solidFill>
                  <a:srgbClr val="666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660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OVER #1">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39554-F6E8-584D-BF04-7C67E525C607}"/>
              </a:ext>
            </a:extLst>
          </p:cNvPr>
          <p:cNvPicPr>
            <a:picLocks noChangeAspect="1"/>
          </p:cNvPicPr>
          <p:nvPr/>
        </p:nvPicPr>
        <p:blipFill>
          <a:blip r:embed="rId2"/>
          <a:srcRect/>
          <a:stretch/>
        </p:blipFill>
        <p:spPr>
          <a:xfrm>
            <a:off x="3288934" y="2587538"/>
            <a:ext cx="5602935" cy="1674289"/>
          </a:xfrm>
          <a:prstGeom prst="rect">
            <a:avLst/>
          </a:prstGeom>
        </p:spPr>
      </p:pic>
      <p:pic>
        <p:nvPicPr>
          <p:cNvPr id="3" name="Picture 2">
            <a:extLst>
              <a:ext uri="{FF2B5EF4-FFF2-40B4-BE49-F238E27FC236}">
                <a16:creationId xmlns:a16="http://schemas.microsoft.com/office/drawing/2014/main" id="{71BAAA03-BF03-44C3-B811-40A0ADDB2F7D}"/>
              </a:ext>
            </a:extLst>
          </p:cNvPr>
          <p:cNvPicPr>
            <a:picLocks noChangeAspect="1"/>
          </p:cNvPicPr>
          <p:nvPr/>
        </p:nvPicPr>
        <p:blipFill>
          <a:blip r:embed="rId2"/>
          <a:srcRect/>
          <a:stretch/>
        </p:blipFill>
        <p:spPr>
          <a:xfrm>
            <a:off x="3288934" y="2587538"/>
            <a:ext cx="5602935" cy="1674289"/>
          </a:xfrm>
          <a:prstGeom prst="rect">
            <a:avLst/>
          </a:prstGeom>
        </p:spPr>
      </p:pic>
      <p:cxnSp>
        <p:nvCxnSpPr>
          <p:cNvPr id="2" name="Straight Connector 1">
            <a:extLst>
              <a:ext uri="{FF2B5EF4-FFF2-40B4-BE49-F238E27FC236}">
                <a16:creationId xmlns:a16="http://schemas.microsoft.com/office/drawing/2014/main" id="{6C44EF86-51E1-982D-4944-31CB883C79B4}"/>
              </a:ext>
            </a:extLst>
          </p:cNvPr>
          <p:cNvCxnSpPr>
            <a:cxnSpLocks/>
          </p:cNvCxnSpPr>
          <p:nvPr userDrawn="1"/>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4C822D-449B-A0B2-E2ED-593D74D7D1D4}"/>
              </a:ext>
            </a:extLst>
          </p:cNvPr>
          <p:cNvSpPr txBox="1"/>
          <p:nvPr userDrawn="1"/>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6" name="TextBox 5">
            <a:extLst>
              <a:ext uri="{FF2B5EF4-FFF2-40B4-BE49-F238E27FC236}">
                <a16:creationId xmlns:a16="http://schemas.microsoft.com/office/drawing/2014/main" id="{92F51A29-B5C5-BE2A-4A7A-43C2D16CF164}"/>
              </a:ext>
            </a:extLst>
          </p:cNvPr>
          <p:cNvSpPr txBox="1"/>
          <p:nvPr userDrawn="1"/>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pic>
        <p:nvPicPr>
          <p:cNvPr id="7" name="Picture 18">
            <a:extLst>
              <a:ext uri="{FF2B5EF4-FFF2-40B4-BE49-F238E27FC236}">
                <a16:creationId xmlns:a16="http://schemas.microsoft.com/office/drawing/2014/main" id="{DEE41FC0-2F9E-D1EB-7DC2-7A31D532915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82345" y="6233291"/>
            <a:ext cx="1740063" cy="521746"/>
          </a:xfrm>
          <a:prstGeom prst="rect">
            <a:avLst/>
          </a:prstGeom>
        </p:spPr>
      </p:pic>
      <p:pic>
        <p:nvPicPr>
          <p:cNvPr id="8" name="Graphic 7">
            <a:extLst>
              <a:ext uri="{FF2B5EF4-FFF2-40B4-BE49-F238E27FC236}">
                <a16:creationId xmlns:a16="http://schemas.microsoft.com/office/drawing/2014/main" id="{E4AB46DD-CEA9-2349-C366-793932660FF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3057" y="6434584"/>
            <a:ext cx="1025710" cy="321730"/>
          </a:xfrm>
          <a:prstGeom prst="rect">
            <a:avLst/>
          </a:prstGeom>
        </p:spPr>
      </p:pic>
      <p:sp>
        <p:nvSpPr>
          <p:cNvPr id="9" name="TextBox 8">
            <a:extLst>
              <a:ext uri="{FF2B5EF4-FFF2-40B4-BE49-F238E27FC236}">
                <a16:creationId xmlns:a16="http://schemas.microsoft.com/office/drawing/2014/main" id="{88428F50-1188-9EC9-8053-3C2ABD6912F3}"/>
              </a:ext>
            </a:extLst>
          </p:cNvPr>
          <p:cNvSpPr txBox="1"/>
          <p:nvPr userDrawn="1"/>
        </p:nvSpPr>
        <p:spPr>
          <a:xfrm>
            <a:off x="2580820" y="6208930"/>
            <a:ext cx="1395195" cy="184666"/>
          </a:xfrm>
          <a:prstGeom prst="rect">
            <a:avLst/>
          </a:prstGeom>
          <a:noFill/>
        </p:spPr>
        <p:txBody>
          <a:bodyPr wrap="square">
            <a:spAutoFit/>
          </a:bodyPr>
          <a:lstStyle/>
          <a:p>
            <a:pPr algn="l"/>
            <a:r>
              <a:rPr lang="en-US" sz="600" dirty="0">
                <a:solidFill>
                  <a:schemeClr val="bg1"/>
                </a:solidFill>
                <a:latin typeface="Montserrat" pitchFamily="2" charset="77"/>
              </a:rPr>
              <a:t>In partnership with</a:t>
            </a:r>
          </a:p>
        </p:txBody>
      </p:sp>
    </p:spTree>
    <p:extLst>
      <p:ext uri="{BB962C8B-B14F-4D97-AF65-F5344CB8AC3E}">
        <p14:creationId xmlns:p14="http://schemas.microsoft.com/office/powerpoint/2010/main" val="25696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VER #2">
    <p:bg>
      <p:bgPr>
        <a:solidFill>
          <a:schemeClr val="bg1"/>
        </a:solidFill>
        <a:effectLst/>
      </p:bgPr>
    </p:bg>
    <p:spTree>
      <p:nvGrpSpPr>
        <p:cNvPr id="1" name=""/>
        <p:cNvGrpSpPr/>
        <p:nvPr/>
      </p:nvGrpSpPr>
      <p:grpSpPr>
        <a:xfrm>
          <a:off x="0" y="0"/>
          <a:ext cx="0" cy="0"/>
          <a:chOff x="0" y="0"/>
          <a:chExt cx="0" cy="0"/>
        </a:xfrm>
      </p:grpSpPr>
      <p:pic>
        <p:nvPicPr>
          <p:cNvPr id="18" name="Content Placeholder 6">
            <a:extLst>
              <a:ext uri="{FF2B5EF4-FFF2-40B4-BE49-F238E27FC236}">
                <a16:creationId xmlns:a16="http://schemas.microsoft.com/office/drawing/2014/main" id="{9D8E154B-D7CB-9044-8546-162BE2EC70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10" name="Picture 9">
            <a:extLst>
              <a:ext uri="{FF2B5EF4-FFF2-40B4-BE49-F238E27FC236}">
                <a16:creationId xmlns:a16="http://schemas.microsoft.com/office/drawing/2014/main" id="{5B00D184-2BF6-5843-9112-69360FAC8F26}"/>
              </a:ext>
            </a:extLst>
          </p:cNvPr>
          <p:cNvPicPr>
            <a:picLocks noChangeAspect="1"/>
          </p:cNvPicPr>
          <p:nvPr/>
        </p:nvPicPr>
        <p:blipFill>
          <a:blip r:embed="rId3"/>
          <a:srcRect/>
          <a:stretch/>
        </p:blipFill>
        <p:spPr>
          <a:xfrm>
            <a:off x="3288934" y="2587538"/>
            <a:ext cx="5602936" cy="1674289"/>
          </a:xfrm>
          <a:prstGeom prst="rect">
            <a:avLst/>
          </a:prstGeom>
        </p:spPr>
      </p:pic>
      <p:pic>
        <p:nvPicPr>
          <p:cNvPr id="4" name="Content Placeholder 6">
            <a:extLst>
              <a:ext uri="{FF2B5EF4-FFF2-40B4-BE49-F238E27FC236}">
                <a16:creationId xmlns:a16="http://schemas.microsoft.com/office/drawing/2014/main" id="{F34CE94A-E2EB-46F2-B325-2E8E7F40FD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4961" y="2979117"/>
            <a:ext cx="5370882" cy="891133"/>
          </a:xfrm>
          <a:prstGeom prst="rect">
            <a:avLst/>
          </a:prstGeom>
        </p:spPr>
      </p:pic>
      <p:pic>
        <p:nvPicPr>
          <p:cNvPr id="5" name="Picture 4">
            <a:extLst>
              <a:ext uri="{FF2B5EF4-FFF2-40B4-BE49-F238E27FC236}">
                <a16:creationId xmlns:a16="http://schemas.microsoft.com/office/drawing/2014/main" id="{E01E1243-B7B8-45A5-82CF-603B18296310}"/>
              </a:ext>
            </a:extLst>
          </p:cNvPr>
          <p:cNvPicPr>
            <a:picLocks noChangeAspect="1"/>
          </p:cNvPicPr>
          <p:nvPr/>
        </p:nvPicPr>
        <p:blipFill>
          <a:blip r:embed="rId3"/>
          <a:srcRect/>
          <a:stretch/>
        </p:blipFill>
        <p:spPr>
          <a:xfrm>
            <a:off x="3288934" y="2587538"/>
            <a:ext cx="5602936" cy="1674289"/>
          </a:xfrm>
          <a:prstGeom prst="rect">
            <a:avLst/>
          </a:prstGeom>
        </p:spPr>
      </p:pic>
    </p:spTree>
    <p:extLst>
      <p:ext uri="{BB962C8B-B14F-4D97-AF65-F5344CB8AC3E}">
        <p14:creationId xmlns:p14="http://schemas.microsoft.com/office/powerpoint/2010/main" val="10090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87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RONT COVER #1">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45DB2-3B4E-F940-B7B4-45D45659D5F7}"/>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3" name="TextBox 12">
            <a:extLst>
              <a:ext uri="{FF2B5EF4-FFF2-40B4-BE49-F238E27FC236}">
                <a16:creationId xmlns:a16="http://schemas.microsoft.com/office/drawing/2014/main" id="{9A632464-13DD-4F09-B1F4-21A385C66AC6}"/>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6" name="Title 1">
            <a:extLst>
              <a:ext uri="{FF2B5EF4-FFF2-40B4-BE49-F238E27FC236}">
                <a16:creationId xmlns:a16="http://schemas.microsoft.com/office/drawing/2014/main" id="{BC037B10-E431-1549-BA8B-2D7535F9BEEE}"/>
              </a:ext>
            </a:extLst>
          </p:cNvPr>
          <p:cNvSpPr>
            <a:spLocks noGrp="1"/>
          </p:cNvSpPr>
          <p:nvPr>
            <p:ph type="ctrTitle" hasCustomPrompt="1"/>
          </p:nvPr>
        </p:nvSpPr>
        <p:spPr>
          <a:xfrm>
            <a:off x="488876" y="1981442"/>
            <a:ext cx="6768752" cy="1715778"/>
          </a:xfrm>
        </p:spPr>
        <p:txBody>
          <a:bodyPr lIns="0" tIns="0" rIns="0" bIns="0" anchor="t" anchorCtr="0">
            <a:noAutofit/>
          </a:bodyPr>
          <a:lstStyle>
            <a:lvl1pPr algn="l">
              <a:lnSpc>
                <a:spcPct val="85000"/>
              </a:lnSpc>
              <a:defRPr sz="6600" b="0" i="0" spc="-100" baseline="0">
                <a:solidFill>
                  <a:schemeClr val="bg2"/>
                </a:solidFill>
                <a:latin typeface="Montserrat Light" pitchFamily="2" charset="77"/>
                <a:ea typeface="Montserrat Light" pitchFamily="2" charset="77"/>
                <a:cs typeface="Montserrat Light" pitchFamily="2" charset="77"/>
              </a:defRPr>
            </a:lvl1pPr>
          </a:lstStyle>
          <a:p>
            <a:r>
              <a:rPr lang="en-GB"/>
              <a:t>Presentation title goes here</a:t>
            </a:r>
            <a:endParaRPr lang="en-US"/>
          </a:p>
        </p:txBody>
      </p:sp>
      <p:sp>
        <p:nvSpPr>
          <p:cNvPr id="17" name="Subtitle 2">
            <a:extLst>
              <a:ext uri="{FF2B5EF4-FFF2-40B4-BE49-F238E27FC236}">
                <a16:creationId xmlns:a16="http://schemas.microsoft.com/office/drawing/2014/main" id="{2E0D8460-A559-9F4B-B7CC-1581FCE6CE11}"/>
              </a:ext>
            </a:extLst>
          </p:cNvPr>
          <p:cNvSpPr>
            <a:spLocks noGrp="1"/>
          </p:cNvSpPr>
          <p:nvPr>
            <p:ph type="subTitle" idx="1" hasCustomPrompt="1"/>
          </p:nvPr>
        </p:nvSpPr>
        <p:spPr>
          <a:xfrm>
            <a:off x="488876" y="3789863"/>
            <a:ext cx="6768752" cy="426186"/>
          </a:xfrm>
          <a:prstGeom prst="rect">
            <a:avLst/>
          </a:prstGeom>
        </p:spPr>
        <p:txBody>
          <a:bodyPr lIns="0" tIns="0" rIns="0" bIns="0">
            <a:noAutofit/>
          </a:bodyPr>
          <a:lstStyle>
            <a:lvl1pPr marL="0" indent="0" algn="l">
              <a:buNone/>
              <a:defRPr sz="24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18" name="Text Placeholder 10">
            <a:extLst>
              <a:ext uri="{FF2B5EF4-FFF2-40B4-BE49-F238E27FC236}">
                <a16:creationId xmlns:a16="http://schemas.microsoft.com/office/drawing/2014/main" id="{5719DDC9-9D03-F04B-BD6C-670FC2D09BA0}"/>
              </a:ext>
            </a:extLst>
          </p:cNvPr>
          <p:cNvSpPr>
            <a:spLocks noGrp="1"/>
          </p:cNvSpPr>
          <p:nvPr>
            <p:ph type="body" sz="quarter" idx="10" hasCustomPrompt="1"/>
          </p:nvPr>
        </p:nvSpPr>
        <p:spPr>
          <a:xfrm>
            <a:off x="488876" y="4179651"/>
            <a:ext cx="2808312" cy="294557"/>
          </a:xfrm>
          <a:prstGeom prst="rect">
            <a:avLst/>
          </a:prstGeom>
        </p:spPr>
        <p:txBody>
          <a:bodyPr lIns="0"/>
          <a:lstStyle>
            <a:lvl1pPr algn="l">
              <a:buNone/>
              <a:defRPr sz="1400" b="0" i="0">
                <a:solidFill>
                  <a:schemeClr val="tx1"/>
                </a:solidFill>
                <a:latin typeface="Montserrat ExtraLight"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sp>
        <p:nvSpPr>
          <p:cNvPr id="2" name="TextBox 1">
            <a:extLst>
              <a:ext uri="{FF2B5EF4-FFF2-40B4-BE49-F238E27FC236}">
                <a16:creationId xmlns:a16="http://schemas.microsoft.com/office/drawing/2014/main" id="{99D5D79B-4DE8-2545-AB2B-198C97677D84}"/>
              </a:ext>
            </a:extLst>
          </p:cNvPr>
          <p:cNvSpPr txBox="1"/>
          <p:nvPr/>
        </p:nvSpPr>
        <p:spPr>
          <a:xfrm>
            <a:off x="853440" y="6350000"/>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4" name="TextBox 3">
            <a:extLst>
              <a:ext uri="{FF2B5EF4-FFF2-40B4-BE49-F238E27FC236}">
                <a16:creationId xmlns:a16="http://schemas.microsoft.com/office/drawing/2014/main" id="{01BB8F78-013C-7441-8F20-5339DC1477DA}"/>
              </a:ext>
            </a:extLst>
          </p:cNvPr>
          <p:cNvSpPr txBox="1"/>
          <p:nvPr/>
        </p:nvSpPr>
        <p:spPr>
          <a:xfrm>
            <a:off x="11093986" y="6488935"/>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5" name="Slide Number Placeholder 5">
            <a:extLst>
              <a:ext uri="{FF2B5EF4-FFF2-40B4-BE49-F238E27FC236}">
                <a16:creationId xmlns:a16="http://schemas.microsoft.com/office/drawing/2014/main" id="{3F59C471-0729-DE62-587F-F825C2EB79DC}"/>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27716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RONT COVER #2">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45DB2-3B4E-F940-B7B4-45D45659D5F7}"/>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2" name="Title 1">
            <a:extLst>
              <a:ext uri="{FF2B5EF4-FFF2-40B4-BE49-F238E27FC236}">
                <a16:creationId xmlns:a16="http://schemas.microsoft.com/office/drawing/2014/main" id="{69645DD1-BA95-F344-A793-145B57AAD47D}"/>
              </a:ext>
            </a:extLst>
          </p:cNvPr>
          <p:cNvSpPr>
            <a:spLocks noGrp="1"/>
          </p:cNvSpPr>
          <p:nvPr>
            <p:ph type="ctrTitle" hasCustomPrompt="1"/>
          </p:nvPr>
        </p:nvSpPr>
        <p:spPr>
          <a:xfrm>
            <a:off x="488876" y="1981442"/>
            <a:ext cx="6768752" cy="1715778"/>
          </a:xfrm>
        </p:spPr>
        <p:txBody>
          <a:bodyPr lIns="0" tIns="0" rIns="0" bIns="0" anchor="t" anchorCtr="0">
            <a:noAutofit/>
          </a:bodyPr>
          <a:lstStyle>
            <a:lvl1pPr algn="l">
              <a:lnSpc>
                <a:spcPct val="85000"/>
              </a:lnSpc>
              <a:defRPr sz="6600" b="0" i="0" spc="-100" baseline="0">
                <a:solidFill>
                  <a:schemeClr val="bg2"/>
                </a:solidFill>
                <a:latin typeface="Montserrat Light" pitchFamily="2" charset="77"/>
                <a:ea typeface="Montserrat Light" pitchFamily="2" charset="77"/>
                <a:cs typeface="Montserrat Light" pitchFamily="2" charset="77"/>
              </a:defRPr>
            </a:lvl1pPr>
          </a:lstStyle>
          <a:p>
            <a:r>
              <a:rPr lang="en-GB"/>
              <a:t>Presentation title goes here</a:t>
            </a:r>
            <a:endParaRPr lang="en-US"/>
          </a:p>
        </p:txBody>
      </p:sp>
      <p:sp>
        <p:nvSpPr>
          <p:cNvPr id="13" name="Subtitle 2">
            <a:extLst>
              <a:ext uri="{FF2B5EF4-FFF2-40B4-BE49-F238E27FC236}">
                <a16:creationId xmlns:a16="http://schemas.microsoft.com/office/drawing/2014/main" id="{0415EA32-DA06-DA44-9A0C-57528080465F}"/>
              </a:ext>
            </a:extLst>
          </p:cNvPr>
          <p:cNvSpPr>
            <a:spLocks noGrp="1"/>
          </p:cNvSpPr>
          <p:nvPr>
            <p:ph type="subTitle" idx="1" hasCustomPrompt="1"/>
          </p:nvPr>
        </p:nvSpPr>
        <p:spPr>
          <a:xfrm>
            <a:off x="488876" y="3789863"/>
            <a:ext cx="6768752" cy="426186"/>
          </a:xfrm>
          <a:prstGeom prst="rect">
            <a:avLst/>
          </a:prstGeom>
        </p:spPr>
        <p:txBody>
          <a:bodyPr lIns="0" tIns="0" rIns="0" bIns="0">
            <a:noAutofit/>
          </a:bodyPr>
          <a:lstStyle>
            <a:lvl1pPr marL="0" indent="0" algn="l">
              <a:buNone/>
              <a:defRPr sz="24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14" name="Text Placeholder 10">
            <a:extLst>
              <a:ext uri="{FF2B5EF4-FFF2-40B4-BE49-F238E27FC236}">
                <a16:creationId xmlns:a16="http://schemas.microsoft.com/office/drawing/2014/main" id="{ABBC0E93-A24C-C248-916D-2A4ABDFB55F0}"/>
              </a:ext>
            </a:extLst>
          </p:cNvPr>
          <p:cNvSpPr>
            <a:spLocks noGrp="1"/>
          </p:cNvSpPr>
          <p:nvPr>
            <p:ph type="body" sz="quarter" idx="10" hasCustomPrompt="1"/>
          </p:nvPr>
        </p:nvSpPr>
        <p:spPr>
          <a:xfrm>
            <a:off x="488876" y="4179651"/>
            <a:ext cx="2808312" cy="294557"/>
          </a:xfrm>
          <a:prstGeom prst="rect">
            <a:avLst/>
          </a:prstGeom>
        </p:spPr>
        <p:txBody>
          <a:bodyPr lIns="0"/>
          <a:lstStyle>
            <a:lvl1pPr algn="l">
              <a:buNone/>
              <a:defRPr sz="1400" b="0" i="0">
                <a:solidFill>
                  <a:schemeClr val="tx1"/>
                </a:solidFill>
                <a:latin typeface="Montserrat ExtraLight"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sp>
        <p:nvSpPr>
          <p:cNvPr id="11" name="TextBox 10">
            <a:extLst>
              <a:ext uri="{FF2B5EF4-FFF2-40B4-BE49-F238E27FC236}">
                <a16:creationId xmlns:a16="http://schemas.microsoft.com/office/drawing/2014/main" id="{B76994A0-EFF4-4933-B3FC-CDD4388B8C74}"/>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2" name="Slide Number Placeholder 5">
            <a:extLst>
              <a:ext uri="{FF2B5EF4-FFF2-40B4-BE49-F238E27FC236}">
                <a16:creationId xmlns:a16="http://schemas.microsoft.com/office/drawing/2014/main" id="{A8C92AB8-9C33-4584-85A2-20C79D705728}"/>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7418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FRONT COVER #2">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45DB2-3B4E-F940-B7B4-45D45659D5F7}"/>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1" name="TextBox 10">
            <a:extLst>
              <a:ext uri="{FF2B5EF4-FFF2-40B4-BE49-F238E27FC236}">
                <a16:creationId xmlns:a16="http://schemas.microsoft.com/office/drawing/2014/main" id="{B76994A0-EFF4-4933-B3FC-CDD4388B8C74}"/>
              </a:ext>
            </a:extLst>
          </p:cNvPr>
          <p:cNvSpPr txBox="1"/>
          <p:nvPr/>
        </p:nvSpPr>
        <p:spPr>
          <a:xfrm>
            <a:off x="12663814" y="7127310"/>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2" name="Slide Number Placeholder 5">
            <a:extLst>
              <a:ext uri="{FF2B5EF4-FFF2-40B4-BE49-F238E27FC236}">
                <a16:creationId xmlns:a16="http://schemas.microsoft.com/office/drawing/2014/main" id="{A8C92AB8-9C33-4584-85A2-20C79D705728}"/>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14565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RONT COVE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UBTITLE #1">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C0DEA-02FE-D944-842C-7DCE17A2A97D}"/>
              </a:ext>
            </a:extLst>
          </p:cNvPr>
          <p:cNvSpPr>
            <a:spLocks noGrp="1"/>
          </p:cNvSpPr>
          <p:nvPr>
            <p:ph type="ctrTitle" hasCustomPrompt="1"/>
          </p:nvPr>
        </p:nvSpPr>
        <p:spPr>
          <a:xfrm>
            <a:off x="488876" y="805493"/>
            <a:ext cx="6768752" cy="4360296"/>
          </a:xfrm>
        </p:spPr>
        <p:txBody>
          <a:bodyPr lIns="0" tIns="0" rIns="0" bIns="0" anchor="t" anchorCtr="0">
            <a:noAutofit/>
          </a:bodyPr>
          <a:lstStyle>
            <a:lvl1pPr algn="l">
              <a:lnSpc>
                <a:spcPct val="100000"/>
              </a:lnSpc>
              <a:defRPr sz="9000" b="0" i="0" spc="-100" baseline="0">
                <a:solidFill>
                  <a:schemeClr val="bg2"/>
                </a:solidFill>
                <a:latin typeface="Montserrat Light" pitchFamily="2" charset="77"/>
                <a:ea typeface="Montserrat Light" pitchFamily="2" charset="77"/>
                <a:cs typeface="Montserrat Light" pitchFamily="2" charset="77"/>
              </a:defRPr>
            </a:lvl1pPr>
          </a:lstStyle>
          <a:p>
            <a:r>
              <a:rPr lang="en-GB"/>
              <a:t>Insert</a:t>
            </a:r>
            <a:br>
              <a:rPr lang="en-GB"/>
            </a:br>
            <a:r>
              <a:rPr lang="en-GB"/>
              <a:t>Subtitle </a:t>
            </a:r>
            <a:br>
              <a:rPr lang="en-GB"/>
            </a:br>
            <a:r>
              <a:rPr lang="en-GB"/>
              <a:t>Here</a:t>
            </a:r>
            <a:endParaRPr lang="en-US"/>
          </a:p>
        </p:txBody>
      </p:sp>
      <p:sp>
        <p:nvSpPr>
          <p:cNvPr id="2" name="TextBox 1">
            <a:extLst>
              <a:ext uri="{FF2B5EF4-FFF2-40B4-BE49-F238E27FC236}">
                <a16:creationId xmlns:a16="http://schemas.microsoft.com/office/drawing/2014/main" id="{25C78261-F41F-DD46-84A9-7B0B30965315}"/>
              </a:ext>
            </a:extLst>
          </p:cNvPr>
          <p:cNvSpPr txBox="1"/>
          <p:nvPr/>
        </p:nvSpPr>
        <p:spPr>
          <a:xfrm>
            <a:off x="10972800" y="647791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B68789EF-3AC6-5234-B7D2-5A43DA9A99EC}"/>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32195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ULLETS">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0C16E7-1F8E-C54B-A43B-9B76026A8CFF}"/>
              </a:ext>
            </a:extLst>
          </p:cNvPr>
          <p:cNvSpPr>
            <a:spLocks noGrp="1"/>
          </p:cNvSpPr>
          <p:nvPr>
            <p:ph type="title"/>
          </p:nvPr>
        </p:nvSpPr>
        <p:spPr>
          <a:xfrm>
            <a:off x="479424" y="549275"/>
            <a:ext cx="11233151" cy="503713"/>
          </a:xfrm>
        </p:spPr>
        <p:txBody>
          <a:bodyPr/>
          <a:lstStyle>
            <a:lvl1pPr>
              <a:defRPr b="0" i="0">
                <a:latin typeface="Montserrat" pitchFamily="2" charset="77"/>
              </a:defRPr>
            </a:lvl1pPr>
          </a:lstStyle>
          <a:p>
            <a:r>
              <a:rPr lang="en-US"/>
              <a:t>Click to edit Master title style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11233151" cy="3883025"/>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0596EC-2918-DB48-91D9-E0A678FC4C12}"/>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7" name="TextBox 6">
            <a:extLst>
              <a:ext uri="{FF2B5EF4-FFF2-40B4-BE49-F238E27FC236}">
                <a16:creationId xmlns:a16="http://schemas.microsoft.com/office/drawing/2014/main" id="{82805B96-F2EA-47A8-8C76-D10D485E8279}"/>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3" name="Slide Number Placeholder 5">
            <a:extLst>
              <a:ext uri="{FF2B5EF4-FFF2-40B4-BE49-F238E27FC236}">
                <a16:creationId xmlns:a16="http://schemas.microsoft.com/office/drawing/2014/main" id="{0D9E8B8D-B798-697C-33DA-465D055BD74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
        <p:nvSpPr>
          <p:cNvPr id="4" name="TextBox 3">
            <a:extLst>
              <a:ext uri="{FF2B5EF4-FFF2-40B4-BE49-F238E27FC236}">
                <a16:creationId xmlns:a16="http://schemas.microsoft.com/office/drawing/2014/main" id="{34130396-18BF-679C-211B-FADAD6CCAB21}"/>
              </a:ext>
            </a:extLst>
          </p:cNvPr>
          <p:cNvSpPr txBox="1"/>
          <p:nvPr userDrawn="1"/>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Tree>
    <p:extLst>
      <p:ext uri="{BB962C8B-B14F-4D97-AF65-F5344CB8AC3E}">
        <p14:creationId xmlns:p14="http://schemas.microsoft.com/office/powerpoint/2010/main" val="65991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23EE304-3FCA-4CF8-84B4-178F6B5C57A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Tree>
    <p:extLst>
      <p:ext uri="{BB962C8B-B14F-4D97-AF65-F5344CB8AC3E}">
        <p14:creationId xmlns:p14="http://schemas.microsoft.com/office/powerpoint/2010/main" val="2640605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S + SUBTITLE">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11233151" cy="3883025"/>
          </a:xfrm>
        </p:spPr>
        <p:txBody>
          <a:bodyPr/>
          <a:lstStyle>
            <a:lvl1pPr>
              <a:buClr>
                <a:schemeClr val="accent1"/>
              </a:buClr>
              <a:defRPr/>
            </a:lvl1pPr>
            <a:lvl2pPr>
              <a:buClr>
                <a:schemeClr val="accent4"/>
              </a:buClr>
              <a:defRPr sz="1400">
                <a:solidFill>
                  <a:schemeClr val="accent4"/>
                </a:solidFill>
              </a:defRPr>
            </a:lvl2pPr>
            <a:lvl3pPr>
              <a:buClr>
                <a:schemeClr val="accent4"/>
              </a:buClr>
              <a:defRPr sz="1200" i="0"/>
            </a:lvl3pPr>
            <a:lvl4pPr marL="750888" indent="-180975">
              <a:buClr>
                <a:schemeClr val="accent4"/>
              </a:buClr>
              <a:tabLst/>
              <a:defRPr sz="1200" i="0"/>
            </a:lvl4pPr>
            <a:lvl5pPr marL="957263" indent="-179388">
              <a:buClr>
                <a:schemeClr val="accent4"/>
              </a:buClr>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0596EC-2918-DB48-91D9-E0A678FC4C12}"/>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3" name="Subtitle 2">
            <a:extLst>
              <a:ext uri="{FF2B5EF4-FFF2-40B4-BE49-F238E27FC236}">
                <a16:creationId xmlns:a16="http://schemas.microsoft.com/office/drawing/2014/main" id="{F48BDC8F-B649-474A-BC4F-2733EA7E2857}"/>
              </a:ext>
            </a:extLst>
          </p:cNvPr>
          <p:cNvSpPr>
            <a:spLocks noGrp="1"/>
          </p:cNvSpPr>
          <p:nvPr>
            <p:ph type="subTitle" idx="1" hasCustomPrompt="1"/>
          </p:nvPr>
        </p:nvSpPr>
        <p:spPr>
          <a:xfrm>
            <a:off x="488875" y="1039784"/>
            <a:ext cx="11233151" cy="426186"/>
          </a:xfrm>
          <a:prstGeom prst="rect">
            <a:avLst/>
          </a:prstGeom>
        </p:spPr>
        <p:txBody>
          <a:bodyPr lIns="0" tIns="0" rIns="0" bIns="0">
            <a:noAutofit/>
          </a:bodyPr>
          <a:lstStyle>
            <a:lvl1pPr marL="0" indent="0" algn="l">
              <a:buNone/>
              <a:defRPr sz="18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TextBox 3">
            <a:extLst>
              <a:ext uri="{FF2B5EF4-FFF2-40B4-BE49-F238E27FC236}">
                <a16:creationId xmlns:a16="http://schemas.microsoft.com/office/drawing/2014/main" id="{AC20DB0C-1B03-074A-A7FE-328AECC528B5}"/>
              </a:ext>
            </a:extLst>
          </p:cNvPr>
          <p:cNvSpPr txBox="1"/>
          <p:nvPr/>
        </p:nvSpPr>
        <p:spPr>
          <a:xfrm>
            <a:off x="290945" y="216130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9" name="TextBox 8">
            <a:extLst>
              <a:ext uri="{FF2B5EF4-FFF2-40B4-BE49-F238E27FC236}">
                <a16:creationId xmlns:a16="http://schemas.microsoft.com/office/drawing/2014/main" id="{7C3152DE-A61D-44C6-8145-2C031B410DCF}"/>
              </a:ext>
            </a:extLst>
          </p:cNvPr>
          <p:cNvSpPr txBox="1"/>
          <p:nvPr/>
        </p:nvSpPr>
        <p:spPr>
          <a:xfrm>
            <a:off x="11685722" y="7764651"/>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4" name="TextBox 13">
            <a:extLst>
              <a:ext uri="{FF2B5EF4-FFF2-40B4-BE49-F238E27FC236}">
                <a16:creationId xmlns:a16="http://schemas.microsoft.com/office/drawing/2014/main" id="{84D46540-42EB-4FBF-8E17-3FD11603A050}"/>
              </a:ext>
            </a:extLst>
          </p:cNvPr>
          <p:cNvSpPr txBox="1"/>
          <p:nvPr/>
        </p:nvSpPr>
        <p:spPr>
          <a:xfrm>
            <a:off x="290945" y="216130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5" name="Title 9">
            <a:extLst>
              <a:ext uri="{FF2B5EF4-FFF2-40B4-BE49-F238E27FC236}">
                <a16:creationId xmlns:a16="http://schemas.microsoft.com/office/drawing/2014/main" id="{D963667C-D582-9148-9540-ADFC518857AC}"/>
              </a:ext>
            </a:extLst>
          </p:cNvPr>
          <p:cNvSpPr>
            <a:spLocks noGrp="1"/>
          </p:cNvSpPr>
          <p:nvPr>
            <p:ph type="title"/>
          </p:nvPr>
        </p:nvSpPr>
        <p:spPr>
          <a:xfrm>
            <a:off x="479424" y="549275"/>
            <a:ext cx="11233151" cy="490509"/>
          </a:xfrm>
        </p:spPr>
        <p:txBody>
          <a:bodyPr/>
          <a:lstStyle>
            <a:lvl1pPr>
              <a:defRPr b="0" i="0">
                <a:latin typeface="Montserrat" pitchFamily="2" charset="77"/>
              </a:defRPr>
            </a:lvl1pPr>
          </a:lstStyle>
          <a:p>
            <a:r>
              <a:rPr lang="en-US"/>
              <a:t>Click to edit Master title style</a:t>
            </a:r>
          </a:p>
        </p:txBody>
      </p:sp>
      <p:sp>
        <p:nvSpPr>
          <p:cNvPr id="3" name="Slide Number Placeholder 5">
            <a:extLst>
              <a:ext uri="{FF2B5EF4-FFF2-40B4-BE49-F238E27FC236}">
                <a16:creationId xmlns:a16="http://schemas.microsoft.com/office/drawing/2014/main" id="{CAAEE4BD-018C-81E9-AA9D-86C49F387EA9}"/>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7556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9D68A4CB-6B06-5D4E-AA6B-C9BCB9F95FBC}"/>
              </a:ext>
            </a:extLst>
          </p:cNvPr>
          <p:cNvSpPr>
            <a:spLocks noGrp="1"/>
          </p:cNvSpPr>
          <p:nvPr>
            <p:ph type="subTitle" idx="1" hasCustomPrompt="1"/>
          </p:nvPr>
        </p:nvSpPr>
        <p:spPr>
          <a:xfrm>
            <a:off x="488875" y="1039784"/>
            <a:ext cx="11233151" cy="426186"/>
          </a:xfrm>
          <a:prstGeom prst="rect">
            <a:avLst/>
          </a:prstGeom>
        </p:spPr>
        <p:txBody>
          <a:bodyPr lIns="0" tIns="0" rIns="0" bIns="0">
            <a:noAutofit/>
          </a:bodyPr>
          <a:lstStyle>
            <a:lvl1pPr marL="0" indent="0" algn="l">
              <a:buNone/>
              <a:defRPr sz="18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9" name="Title 9">
            <a:extLst>
              <a:ext uri="{FF2B5EF4-FFF2-40B4-BE49-F238E27FC236}">
                <a16:creationId xmlns:a16="http://schemas.microsoft.com/office/drawing/2014/main" id="{307EE37F-943B-C942-801D-0514F062E96D}"/>
              </a:ext>
            </a:extLst>
          </p:cNvPr>
          <p:cNvSpPr>
            <a:spLocks noGrp="1"/>
          </p:cNvSpPr>
          <p:nvPr>
            <p:ph type="title"/>
          </p:nvPr>
        </p:nvSpPr>
        <p:spPr>
          <a:xfrm>
            <a:off x="479424" y="549275"/>
            <a:ext cx="11233151" cy="490509"/>
          </a:xfrm>
        </p:spPr>
        <p:txBody>
          <a:bodyPr/>
          <a:lstStyle>
            <a:lvl1pPr>
              <a:defRPr b="0" i="0">
                <a:latin typeface="Montserrat" pitchFamily="2" charset="77"/>
              </a:defRPr>
            </a:lvl1pPr>
          </a:lstStyle>
          <a:p>
            <a:r>
              <a:rPr lang="en-US"/>
              <a:t>Click to edit Master title style</a:t>
            </a:r>
          </a:p>
        </p:txBody>
      </p:sp>
      <p:sp>
        <p:nvSpPr>
          <p:cNvPr id="2" name="Slide Number Placeholder 5">
            <a:extLst>
              <a:ext uri="{FF2B5EF4-FFF2-40B4-BE49-F238E27FC236}">
                <a16:creationId xmlns:a16="http://schemas.microsoft.com/office/drawing/2014/main" id="{5BF62C94-2AB3-13E1-E425-501001DFE1E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6929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EBCE773-C1F3-D934-E785-4BB83FFC1989}"/>
              </a:ext>
            </a:extLst>
          </p:cNvPr>
          <p:cNvSpPr/>
          <p:nvPr/>
        </p:nvSpPr>
        <p:spPr>
          <a:xfrm>
            <a:off x="0" y="0"/>
            <a:ext cx="9767504" cy="6858000"/>
          </a:xfrm>
          <a:custGeom>
            <a:avLst/>
            <a:gdLst>
              <a:gd name="connsiteX0" fmla="*/ 3732756 w 7678455"/>
              <a:gd name="connsiteY0" fmla="*/ 0 h 6914367"/>
              <a:gd name="connsiteX1" fmla="*/ 7678455 w 7678455"/>
              <a:gd name="connsiteY1" fmla="*/ 0 h 6914367"/>
              <a:gd name="connsiteX2" fmla="*/ 7252570 w 7678455"/>
              <a:gd name="connsiteY2" fmla="*/ 6914367 h 6914367"/>
              <a:gd name="connsiteX3" fmla="*/ 0 w 7678455"/>
              <a:gd name="connsiteY3" fmla="*/ 6914367 h 6914367"/>
              <a:gd name="connsiteX4" fmla="*/ 0 w 7678455"/>
              <a:gd name="connsiteY4" fmla="*/ 12526 h 6914367"/>
              <a:gd name="connsiteX5" fmla="*/ 125260 w 7678455"/>
              <a:gd name="connsiteY5" fmla="*/ 25052 h 6914367"/>
              <a:gd name="connsiteX6" fmla="*/ 3732756 w 7678455"/>
              <a:gd name="connsiteY6" fmla="*/ 0 h 6914367"/>
              <a:gd name="connsiteX0" fmla="*/ 4986369 w 8932068"/>
              <a:gd name="connsiteY0" fmla="*/ 0 h 6914367"/>
              <a:gd name="connsiteX1" fmla="*/ 8932068 w 8932068"/>
              <a:gd name="connsiteY1" fmla="*/ 0 h 6914367"/>
              <a:gd name="connsiteX2" fmla="*/ 8506183 w 8932068"/>
              <a:gd name="connsiteY2" fmla="*/ 6914367 h 6914367"/>
              <a:gd name="connsiteX3" fmla="*/ 1253613 w 8932068"/>
              <a:gd name="connsiteY3" fmla="*/ 6914367 h 6914367"/>
              <a:gd name="connsiteX4" fmla="*/ 0 w 8932068"/>
              <a:gd name="connsiteY4" fmla="*/ 27275 h 6914367"/>
              <a:gd name="connsiteX5" fmla="*/ 1378873 w 8932068"/>
              <a:gd name="connsiteY5" fmla="*/ 25052 h 6914367"/>
              <a:gd name="connsiteX6" fmla="*/ 4986369 w 8932068"/>
              <a:gd name="connsiteY6" fmla="*/ 0 h 6914367"/>
              <a:gd name="connsiteX0" fmla="*/ 4986369 w 8932068"/>
              <a:gd name="connsiteY0" fmla="*/ 0 h 6914367"/>
              <a:gd name="connsiteX1" fmla="*/ 8932068 w 8932068"/>
              <a:gd name="connsiteY1" fmla="*/ 0 h 6914367"/>
              <a:gd name="connsiteX2" fmla="*/ 8506183 w 8932068"/>
              <a:gd name="connsiteY2" fmla="*/ 6914367 h 6914367"/>
              <a:gd name="connsiteX3" fmla="*/ 29496 w 8932068"/>
              <a:gd name="connsiteY3" fmla="*/ 6914367 h 6914367"/>
              <a:gd name="connsiteX4" fmla="*/ 0 w 8932068"/>
              <a:gd name="connsiteY4" fmla="*/ 27275 h 6914367"/>
              <a:gd name="connsiteX5" fmla="*/ 1378873 w 8932068"/>
              <a:gd name="connsiteY5" fmla="*/ 25052 h 6914367"/>
              <a:gd name="connsiteX6" fmla="*/ 4986369 w 8932068"/>
              <a:gd name="connsiteY6" fmla="*/ 0 h 6914367"/>
              <a:gd name="connsiteX0" fmla="*/ 4986370 w 8932069"/>
              <a:gd name="connsiteY0" fmla="*/ 0 h 6943864"/>
              <a:gd name="connsiteX1" fmla="*/ 8932069 w 8932069"/>
              <a:gd name="connsiteY1" fmla="*/ 0 h 6943864"/>
              <a:gd name="connsiteX2" fmla="*/ 8506184 w 8932069"/>
              <a:gd name="connsiteY2" fmla="*/ 6914367 h 6943864"/>
              <a:gd name="connsiteX3" fmla="*/ 0 w 8932069"/>
              <a:gd name="connsiteY3" fmla="*/ 6943864 h 6943864"/>
              <a:gd name="connsiteX4" fmla="*/ 1 w 8932069"/>
              <a:gd name="connsiteY4" fmla="*/ 27275 h 6943864"/>
              <a:gd name="connsiteX5" fmla="*/ 1378874 w 8932069"/>
              <a:gd name="connsiteY5" fmla="*/ 25052 h 6943864"/>
              <a:gd name="connsiteX6" fmla="*/ 4986370 w 8932069"/>
              <a:gd name="connsiteY6" fmla="*/ 0 h 6943864"/>
              <a:gd name="connsiteX0" fmla="*/ 4986370 w 8932069"/>
              <a:gd name="connsiteY0" fmla="*/ 0 h 6943864"/>
              <a:gd name="connsiteX1" fmla="*/ 8932069 w 8932069"/>
              <a:gd name="connsiteY1" fmla="*/ 0 h 6943864"/>
              <a:gd name="connsiteX2" fmla="*/ 8506184 w 8932069"/>
              <a:gd name="connsiteY2" fmla="*/ 6914367 h 6943864"/>
              <a:gd name="connsiteX3" fmla="*/ 0 w 8932069"/>
              <a:gd name="connsiteY3" fmla="*/ 6943864 h 6943864"/>
              <a:gd name="connsiteX4" fmla="*/ 319490 w 8932069"/>
              <a:gd name="connsiteY4" fmla="*/ 49309 h 6943864"/>
              <a:gd name="connsiteX5" fmla="*/ 1378874 w 8932069"/>
              <a:gd name="connsiteY5" fmla="*/ 25052 h 6943864"/>
              <a:gd name="connsiteX6" fmla="*/ 4986370 w 8932069"/>
              <a:gd name="connsiteY6" fmla="*/ 0 h 6943864"/>
              <a:gd name="connsiteX0" fmla="*/ 4666881 w 8612580"/>
              <a:gd name="connsiteY0" fmla="*/ 0 h 6965898"/>
              <a:gd name="connsiteX1" fmla="*/ 8612580 w 8612580"/>
              <a:gd name="connsiteY1" fmla="*/ 0 h 6965898"/>
              <a:gd name="connsiteX2" fmla="*/ 8186695 w 8612580"/>
              <a:gd name="connsiteY2" fmla="*/ 6914367 h 6965898"/>
              <a:gd name="connsiteX3" fmla="*/ 0 w 8612580"/>
              <a:gd name="connsiteY3" fmla="*/ 6965898 h 6965898"/>
              <a:gd name="connsiteX4" fmla="*/ 1 w 8612580"/>
              <a:gd name="connsiteY4" fmla="*/ 49309 h 6965898"/>
              <a:gd name="connsiteX5" fmla="*/ 1059385 w 8612580"/>
              <a:gd name="connsiteY5" fmla="*/ 25052 h 6965898"/>
              <a:gd name="connsiteX6" fmla="*/ 4666881 w 8612580"/>
              <a:gd name="connsiteY6" fmla="*/ 0 h 6965898"/>
              <a:gd name="connsiteX0" fmla="*/ 4666881 w 8612580"/>
              <a:gd name="connsiteY0" fmla="*/ 0 h 6965898"/>
              <a:gd name="connsiteX1" fmla="*/ 8612580 w 8612580"/>
              <a:gd name="connsiteY1" fmla="*/ 0 h 6965898"/>
              <a:gd name="connsiteX2" fmla="*/ 8186695 w 8612580"/>
              <a:gd name="connsiteY2" fmla="*/ 6914367 h 6965898"/>
              <a:gd name="connsiteX3" fmla="*/ 0 w 8612580"/>
              <a:gd name="connsiteY3" fmla="*/ 6965898 h 6965898"/>
              <a:gd name="connsiteX4" fmla="*/ 11018 w 8612580"/>
              <a:gd name="connsiteY4" fmla="*/ 27275 h 6965898"/>
              <a:gd name="connsiteX5" fmla="*/ 1059385 w 8612580"/>
              <a:gd name="connsiteY5" fmla="*/ 25052 h 6965898"/>
              <a:gd name="connsiteX6" fmla="*/ 4666881 w 8612580"/>
              <a:gd name="connsiteY6" fmla="*/ 0 h 6965898"/>
              <a:gd name="connsiteX0" fmla="*/ 4666881 w 8612580"/>
              <a:gd name="connsiteY0" fmla="*/ 0 h 6965898"/>
              <a:gd name="connsiteX1" fmla="*/ 8612580 w 8612580"/>
              <a:gd name="connsiteY1" fmla="*/ 0 h 6965898"/>
              <a:gd name="connsiteX2" fmla="*/ 8186695 w 8612580"/>
              <a:gd name="connsiteY2" fmla="*/ 6914367 h 6965898"/>
              <a:gd name="connsiteX3" fmla="*/ 0 w 8612580"/>
              <a:gd name="connsiteY3" fmla="*/ 6965898 h 6965898"/>
              <a:gd name="connsiteX4" fmla="*/ 11018 w 8612580"/>
              <a:gd name="connsiteY4" fmla="*/ 27275 h 6965898"/>
              <a:gd name="connsiteX5" fmla="*/ 4666881 w 8612580"/>
              <a:gd name="connsiteY5" fmla="*/ 0 h 6965898"/>
              <a:gd name="connsiteX0" fmla="*/ 11018 w 8612580"/>
              <a:gd name="connsiteY0" fmla="*/ 27275 h 6965898"/>
              <a:gd name="connsiteX1" fmla="*/ 8612580 w 8612580"/>
              <a:gd name="connsiteY1" fmla="*/ 0 h 6965898"/>
              <a:gd name="connsiteX2" fmla="*/ 8186695 w 8612580"/>
              <a:gd name="connsiteY2" fmla="*/ 6914367 h 6965898"/>
              <a:gd name="connsiteX3" fmla="*/ 0 w 8612580"/>
              <a:gd name="connsiteY3" fmla="*/ 6965898 h 6965898"/>
              <a:gd name="connsiteX4" fmla="*/ 11018 w 8612580"/>
              <a:gd name="connsiteY4" fmla="*/ 27275 h 6965898"/>
              <a:gd name="connsiteX0" fmla="*/ 11018 w 8612580"/>
              <a:gd name="connsiteY0" fmla="*/ 27275 h 6914367"/>
              <a:gd name="connsiteX1" fmla="*/ 8612580 w 8612580"/>
              <a:gd name="connsiteY1" fmla="*/ 0 h 6914367"/>
              <a:gd name="connsiteX2" fmla="*/ 8186695 w 8612580"/>
              <a:gd name="connsiteY2" fmla="*/ 6914367 h 6914367"/>
              <a:gd name="connsiteX3" fmla="*/ 0 w 8612580"/>
              <a:gd name="connsiteY3" fmla="*/ 6899797 h 6914367"/>
              <a:gd name="connsiteX4" fmla="*/ 11018 w 8612580"/>
              <a:gd name="connsiteY4" fmla="*/ 27275 h 6914367"/>
              <a:gd name="connsiteX0" fmla="*/ 11018 w 8612580"/>
              <a:gd name="connsiteY0" fmla="*/ 27275 h 6899797"/>
              <a:gd name="connsiteX1" fmla="*/ 8612580 w 8612580"/>
              <a:gd name="connsiteY1" fmla="*/ 0 h 6899797"/>
              <a:gd name="connsiteX2" fmla="*/ 8197712 w 8612580"/>
              <a:gd name="connsiteY2" fmla="*/ 6881317 h 6899797"/>
              <a:gd name="connsiteX3" fmla="*/ 0 w 8612580"/>
              <a:gd name="connsiteY3" fmla="*/ 6899797 h 6899797"/>
              <a:gd name="connsiteX4" fmla="*/ 11018 w 8612580"/>
              <a:gd name="connsiteY4" fmla="*/ 27275 h 6899797"/>
              <a:gd name="connsiteX0" fmla="*/ 11018 w 8612580"/>
              <a:gd name="connsiteY0" fmla="*/ 27275 h 6903350"/>
              <a:gd name="connsiteX1" fmla="*/ 8612580 w 8612580"/>
              <a:gd name="connsiteY1" fmla="*/ 0 h 6903350"/>
              <a:gd name="connsiteX2" fmla="*/ 8186695 w 8612580"/>
              <a:gd name="connsiteY2" fmla="*/ 6903350 h 6903350"/>
              <a:gd name="connsiteX3" fmla="*/ 0 w 8612580"/>
              <a:gd name="connsiteY3" fmla="*/ 6899797 h 6903350"/>
              <a:gd name="connsiteX4" fmla="*/ 11018 w 8612580"/>
              <a:gd name="connsiteY4" fmla="*/ 27275 h 6903350"/>
              <a:gd name="connsiteX0" fmla="*/ 0 w 8623596"/>
              <a:gd name="connsiteY0" fmla="*/ 5242 h 6903350"/>
              <a:gd name="connsiteX1" fmla="*/ 8623596 w 8623596"/>
              <a:gd name="connsiteY1" fmla="*/ 0 h 6903350"/>
              <a:gd name="connsiteX2" fmla="*/ 8197711 w 8623596"/>
              <a:gd name="connsiteY2" fmla="*/ 6903350 h 6903350"/>
              <a:gd name="connsiteX3" fmla="*/ 11016 w 8623596"/>
              <a:gd name="connsiteY3" fmla="*/ 6899797 h 6903350"/>
              <a:gd name="connsiteX4" fmla="*/ 0 w 8623596"/>
              <a:gd name="connsiteY4" fmla="*/ 5242 h 6903350"/>
              <a:gd name="connsiteX0" fmla="*/ 11018 w 8634614"/>
              <a:gd name="connsiteY0" fmla="*/ 5242 h 6921831"/>
              <a:gd name="connsiteX1" fmla="*/ 8634614 w 8634614"/>
              <a:gd name="connsiteY1" fmla="*/ 0 h 6921831"/>
              <a:gd name="connsiteX2" fmla="*/ 8208729 w 8634614"/>
              <a:gd name="connsiteY2" fmla="*/ 6903350 h 6921831"/>
              <a:gd name="connsiteX3" fmla="*/ 0 w 8634614"/>
              <a:gd name="connsiteY3" fmla="*/ 6921831 h 6921831"/>
              <a:gd name="connsiteX4" fmla="*/ 11018 w 8634614"/>
              <a:gd name="connsiteY4" fmla="*/ 5242 h 6921831"/>
              <a:gd name="connsiteX0" fmla="*/ 11018 w 8634614"/>
              <a:gd name="connsiteY0" fmla="*/ 5242 h 6921831"/>
              <a:gd name="connsiteX1" fmla="*/ 8634614 w 8634614"/>
              <a:gd name="connsiteY1" fmla="*/ 0 h 6921831"/>
              <a:gd name="connsiteX2" fmla="*/ 8208735 w 8634614"/>
              <a:gd name="connsiteY2" fmla="*/ 6910984 h 6921831"/>
              <a:gd name="connsiteX3" fmla="*/ 0 w 8634614"/>
              <a:gd name="connsiteY3" fmla="*/ 6921831 h 6921831"/>
              <a:gd name="connsiteX4" fmla="*/ 11018 w 8634614"/>
              <a:gd name="connsiteY4" fmla="*/ 5242 h 6921831"/>
              <a:gd name="connsiteX0" fmla="*/ 11018 w 8634614"/>
              <a:gd name="connsiteY0" fmla="*/ 5242 h 6926254"/>
              <a:gd name="connsiteX1" fmla="*/ 8634614 w 8634614"/>
              <a:gd name="connsiteY1" fmla="*/ 0 h 6926254"/>
              <a:gd name="connsiteX2" fmla="*/ 8242382 w 8634614"/>
              <a:gd name="connsiteY2" fmla="*/ 6926254 h 6926254"/>
              <a:gd name="connsiteX3" fmla="*/ 0 w 8634614"/>
              <a:gd name="connsiteY3" fmla="*/ 6921831 h 6926254"/>
              <a:gd name="connsiteX4" fmla="*/ 11018 w 8634614"/>
              <a:gd name="connsiteY4" fmla="*/ 5242 h 6926254"/>
              <a:gd name="connsiteX0" fmla="*/ 11018 w 8634614"/>
              <a:gd name="connsiteY0" fmla="*/ 5242 h 6926254"/>
              <a:gd name="connsiteX1" fmla="*/ 8634614 w 8634614"/>
              <a:gd name="connsiteY1" fmla="*/ 0 h 6926254"/>
              <a:gd name="connsiteX2" fmla="*/ 7805045 w 8634614"/>
              <a:gd name="connsiteY2" fmla="*/ 6926254 h 6926254"/>
              <a:gd name="connsiteX3" fmla="*/ 0 w 8634614"/>
              <a:gd name="connsiteY3" fmla="*/ 6921831 h 6926254"/>
              <a:gd name="connsiteX4" fmla="*/ 11018 w 8634614"/>
              <a:gd name="connsiteY4" fmla="*/ 5242 h 692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4614" h="6926254">
                <a:moveTo>
                  <a:pt x="11018" y="5242"/>
                </a:moveTo>
                <a:lnTo>
                  <a:pt x="8634614" y="0"/>
                </a:lnTo>
                <a:lnTo>
                  <a:pt x="7805045" y="6926254"/>
                </a:lnTo>
                <a:lnTo>
                  <a:pt x="0" y="6921831"/>
                </a:lnTo>
                <a:cubicBezTo>
                  <a:pt x="0" y="4616301"/>
                  <a:pt x="11018" y="2310772"/>
                  <a:pt x="11018" y="5242"/>
                </a:cubicBezTo>
                <a:close/>
              </a:path>
            </a:pathLst>
          </a:custGeom>
          <a:solidFill>
            <a:srgbClr val="EBF0F2">
              <a:alpha val="6519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5BF62C94-2AB3-13E1-E425-501001DFE1E5}"/>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74347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2">
            <a:alpha val="98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F9D2A-F579-364C-BC27-A0843BE0E67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5" y="6233291"/>
            <a:ext cx="1740063" cy="521746"/>
          </a:xfrm>
          <a:prstGeom prst="rect">
            <a:avLst/>
          </a:prstGeom>
        </p:spPr>
      </p:pic>
      <p:cxnSp>
        <p:nvCxnSpPr>
          <p:cNvPr id="11" name="Straight Connector 10">
            <a:extLst>
              <a:ext uri="{FF2B5EF4-FFF2-40B4-BE49-F238E27FC236}">
                <a16:creationId xmlns:a16="http://schemas.microsoft.com/office/drawing/2014/main" id="{78D43812-860A-FA40-A445-A3F80893AA02}"/>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B712C6F-FE27-5940-E249-A0455E678B89}"/>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97599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2">
            <a:alpha val="98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184" y="5284730"/>
            <a:ext cx="3437401" cy="646231"/>
          </a:xfrm>
          <a:prstGeom prst="rect">
            <a:avLst/>
          </a:prstGeom>
        </p:spPr>
        <p:txBody>
          <a:bodyPr lIns="0" tIns="0" rIns="0" bIns="0">
            <a:noAutofit/>
          </a:bodyPr>
          <a:lstStyle>
            <a:lvl1pPr marL="0" indent="0" algn="l">
              <a:buNone/>
              <a:defRPr sz="1800" b="0" i="0">
                <a:solidFill>
                  <a:schemeClr val="accent1"/>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Name</a:t>
            </a:r>
            <a:br>
              <a:rPr lang="en-GB"/>
            </a:br>
            <a:r>
              <a:rPr lang="en-GB"/>
              <a:t>Title of organisation</a:t>
            </a:r>
            <a:endParaRPr lang="en-US"/>
          </a:p>
        </p:txBody>
      </p:sp>
      <p:sp>
        <p:nvSpPr>
          <p:cNvPr id="2" name="Title 1"/>
          <p:cNvSpPr>
            <a:spLocks noGrp="1"/>
          </p:cNvSpPr>
          <p:nvPr>
            <p:ph type="ctrTitle" hasCustomPrompt="1"/>
          </p:nvPr>
        </p:nvSpPr>
        <p:spPr>
          <a:xfrm>
            <a:off x="543787" y="1766628"/>
            <a:ext cx="8923597" cy="2349725"/>
          </a:xfrm>
        </p:spPr>
        <p:txBody>
          <a:bodyPr lIns="0" tIns="0" rIns="0" bIns="0" anchor="t" anchorCtr="0">
            <a:noAutofit/>
          </a:bodyPr>
          <a:lstStyle>
            <a:lvl1pPr algn="l">
              <a:defRPr sz="4000" b="0" i="0" spc="-100" baseline="0">
                <a:solidFill>
                  <a:schemeClr val="bg1"/>
                </a:solidFill>
                <a:latin typeface="Montserrat Light" pitchFamily="2" charset="77"/>
                <a:ea typeface="Montserrat Light" pitchFamily="2" charset="77"/>
                <a:cs typeface="Montserrat Light" pitchFamily="2" charset="77"/>
              </a:defRPr>
            </a:lvl1pPr>
          </a:lstStyle>
          <a:p>
            <a:r>
              <a:rPr lang="en-GB"/>
              <a:t>Quote goes here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ut</a:t>
            </a:r>
            <a:r>
              <a:rPr lang="en-GB"/>
              <a:t> </a:t>
            </a:r>
            <a:r>
              <a:rPr lang="en-GB" err="1"/>
              <a:t>dignissim</a:t>
            </a:r>
            <a:r>
              <a:rPr lang="en-GB"/>
              <a:t>, </a:t>
            </a:r>
            <a:r>
              <a:rPr lang="en-GB" err="1"/>
              <a:t>odio</a:t>
            </a:r>
            <a:r>
              <a:rPr lang="en-GB"/>
              <a:t> </a:t>
            </a:r>
            <a:r>
              <a:rPr lang="en-GB" err="1"/>
              <a:t>commodo</a:t>
            </a:r>
            <a:r>
              <a:rPr lang="en-GB"/>
              <a:t> </a:t>
            </a:r>
            <a:r>
              <a:rPr lang="en-GB" err="1"/>
              <a:t>scelerisque</a:t>
            </a:r>
            <a:r>
              <a:rPr lang="en-GB"/>
              <a:t> </a:t>
            </a:r>
            <a:r>
              <a:rPr lang="en-GB" err="1"/>
              <a:t>viverra</a:t>
            </a:r>
            <a:r>
              <a:rPr lang="en-GB"/>
              <a:t>.</a:t>
            </a:r>
            <a:endParaRPr lang="en-US"/>
          </a:p>
        </p:txBody>
      </p:sp>
      <p:sp>
        <p:nvSpPr>
          <p:cNvPr id="5" name="Text Placeholder 4">
            <a:extLst>
              <a:ext uri="{FF2B5EF4-FFF2-40B4-BE49-F238E27FC236}">
                <a16:creationId xmlns:a16="http://schemas.microsoft.com/office/drawing/2014/main" id="{A1E978B4-1142-E346-91D8-5B3447C3FAD8}"/>
              </a:ext>
            </a:extLst>
          </p:cNvPr>
          <p:cNvSpPr>
            <a:spLocks noGrp="1"/>
          </p:cNvSpPr>
          <p:nvPr>
            <p:ph type="body" sz="quarter" idx="10" hasCustomPrompt="1"/>
          </p:nvPr>
        </p:nvSpPr>
        <p:spPr>
          <a:xfrm>
            <a:off x="499184" y="353464"/>
            <a:ext cx="1641849" cy="1413164"/>
          </a:xfrm>
        </p:spPr>
        <p:txBody>
          <a:bodyPr tIns="0" bIns="0"/>
          <a:lstStyle>
            <a:lvl1pPr>
              <a:spcAft>
                <a:spcPts val="0"/>
              </a:spcAft>
              <a:buFont typeface="Arial" panose="020B0604020202020204" pitchFamily="34" charset="0"/>
              <a:buNone/>
              <a:defRPr sz="17500" baseline="0">
                <a:solidFill>
                  <a:schemeClr val="accent1"/>
                </a:solidFill>
                <a:latin typeface="Arial" panose="020B0604020202020204" pitchFamily="34" charset="0"/>
              </a:defRPr>
            </a:lvl1pPr>
          </a:lstStyle>
          <a:p>
            <a:pPr lvl="0"/>
            <a:r>
              <a:rPr lang="en-US"/>
              <a:t>“”</a:t>
            </a:r>
          </a:p>
        </p:txBody>
      </p:sp>
      <p:sp>
        <p:nvSpPr>
          <p:cNvPr id="4" name="Slide Number Placeholder 5">
            <a:extLst>
              <a:ext uri="{FF2B5EF4-FFF2-40B4-BE49-F238E27FC236}">
                <a16:creationId xmlns:a16="http://schemas.microsoft.com/office/drawing/2014/main" id="{1331A655-DD99-DAEA-D1C6-2E5ACF035DDD}"/>
              </a:ext>
            </a:extLst>
          </p:cNvPr>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Tree>
    <p:extLst>
      <p:ext uri="{BB962C8B-B14F-4D97-AF65-F5344CB8AC3E}">
        <p14:creationId xmlns:p14="http://schemas.microsoft.com/office/powerpoint/2010/main" val="290903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ULLETS + IMAGE #1">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F9CE529-6DFF-2743-881C-771585C5C664}"/>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495BC20B-DAF4-FF49-9FFA-56749D201C8C}"/>
              </a:ext>
            </a:extLst>
          </p:cNvPr>
          <p:cNvSpPr>
            <a:spLocks noGrp="1"/>
          </p:cNvSpPr>
          <p:nvPr>
            <p:ph type="body" sz="quarter" idx="11"/>
          </p:nvPr>
        </p:nvSpPr>
        <p:spPr>
          <a:xfrm>
            <a:off x="479425" y="1962365"/>
            <a:ext cx="5216838" cy="2843821"/>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a:extLst>
              <a:ext uri="{FF2B5EF4-FFF2-40B4-BE49-F238E27FC236}">
                <a16:creationId xmlns:a16="http://schemas.microsoft.com/office/drawing/2014/main" id="{E6877BCD-0059-E347-868C-DACF6D3DBC0C}"/>
              </a:ext>
            </a:extLst>
          </p:cNvPr>
          <p:cNvSpPr>
            <a:spLocks noGrp="1"/>
          </p:cNvSpPr>
          <p:nvPr>
            <p:ph type="subTitle" idx="1" hasCustomPrompt="1"/>
          </p:nvPr>
        </p:nvSpPr>
        <p:spPr>
          <a:xfrm>
            <a:off x="488876" y="1331265"/>
            <a:ext cx="5209564" cy="426186"/>
          </a:xfrm>
          <a:prstGeom prst="rect">
            <a:avLst/>
          </a:prstGeom>
        </p:spPr>
        <p:txBody>
          <a:bodyPr lIns="0" tIns="0" rIns="0" bIns="0">
            <a:noAutofit/>
          </a:bodyPr>
          <a:lstStyle>
            <a:lvl1pPr marL="0" indent="0" algn="l">
              <a:buNone/>
              <a:defRPr sz="22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Picture Placeholder 3">
            <a:extLst>
              <a:ext uri="{FF2B5EF4-FFF2-40B4-BE49-F238E27FC236}">
                <a16:creationId xmlns:a16="http://schemas.microsoft.com/office/drawing/2014/main" id="{5FFEB285-175E-544F-9E74-445F821DFD15}"/>
              </a:ext>
            </a:extLst>
          </p:cNvPr>
          <p:cNvSpPr>
            <a:spLocks noGrp="1"/>
          </p:cNvSpPr>
          <p:nvPr>
            <p:ph type="pic" sz="quarter" idx="13" hasCustomPrompt="1"/>
          </p:nvPr>
        </p:nvSpPr>
        <p:spPr>
          <a:xfrm>
            <a:off x="6096001" y="0"/>
            <a:ext cx="6096000" cy="6857991"/>
          </a:xfrm>
          <a:solidFill>
            <a:schemeClr val="bg1">
              <a:lumMod val="85000"/>
            </a:schemeClr>
          </a:solidFill>
        </p:spPr>
        <p:txBody>
          <a:bodyPr/>
          <a:lstStyle>
            <a:lvl1pPr>
              <a:buNone/>
              <a:defRPr>
                <a:solidFill>
                  <a:schemeClr val="tx1"/>
                </a:solidFill>
              </a:defRPr>
            </a:lvl1pPr>
          </a:lstStyle>
          <a:p>
            <a:r>
              <a:rPr lang="en-US"/>
              <a:t>INSERT IMAGE</a:t>
            </a:r>
          </a:p>
        </p:txBody>
      </p:sp>
      <p:sp>
        <p:nvSpPr>
          <p:cNvPr id="17" name="Title 1">
            <a:extLst>
              <a:ext uri="{FF2B5EF4-FFF2-40B4-BE49-F238E27FC236}">
                <a16:creationId xmlns:a16="http://schemas.microsoft.com/office/drawing/2014/main" id="{A788F267-F062-3D45-9EC6-AD6BD7A22688}"/>
              </a:ext>
            </a:extLst>
          </p:cNvPr>
          <p:cNvSpPr>
            <a:spLocks noGrp="1"/>
          </p:cNvSpPr>
          <p:nvPr>
            <p:ph type="ctrTitle" hasCustomPrompt="1"/>
          </p:nvPr>
        </p:nvSpPr>
        <p:spPr>
          <a:xfrm>
            <a:off x="488876" y="626971"/>
            <a:ext cx="5209564" cy="685651"/>
          </a:xfrm>
        </p:spPr>
        <p:txBody>
          <a:bodyPr lIns="0" tIns="0" rIns="0" bIns="0" anchor="t" anchorCtr="0">
            <a:noAutofit/>
          </a:bodyPr>
          <a:lstStyle>
            <a:lvl1pPr algn="l">
              <a:defRPr sz="4800" b="0" i="0" spc="-100" baseline="0">
                <a:solidFill>
                  <a:schemeClr val="bg2"/>
                </a:solidFill>
                <a:latin typeface="Montserrat" pitchFamily="2" charset="77"/>
                <a:ea typeface="Montserrat" pitchFamily="2" charset="77"/>
                <a:cs typeface="Montserrat" pitchFamily="2" charset="77"/>
              </a:defRPr>
            </a:lvl1pPr>
          </a:lstStyle>
          <a:p>
            <a:r>
              <a:rPr lang="en-GB"/>
              <a:t>Title</a:t>
            </a:r>
            <a:endParaRPr lang="en-US"/>
          </a:p>
        </p:txBody>
      </p:sp>
      <p:pic>
        <p:nvPicPr>
          <p:cNvPr id="18" name="Picture 17">
            <a:extLst>
              <a:ext uri="{FF2B5EF4-FFF2-40B4-BE49-F238E27FC236}">
                <a16:creationId xmlns:a16="http://schemas.microsoft.com/office/drawing/2014/main" id="{14EF5C52-D200-DE47-9B8A-59E1BDC0088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1" name="TextBox 20">
            <a:extLst>
              <a:ext uri="{FF2B5EF4-FFF2-40B4-BE49-F238E27FC236}">
                <a16:creationId xmlns:a16="http://schemas.microsoft.com/office/drawing/2014/main" id="{D3950562-6A13-814C-85DF-6FA509BC9F44}"/>
              </a:ext>
            </a:extLst>
          </p:cNvPr>
          <p:cNvSpPr txBox="1"/>
          <p:nvPr/>
        </p:nvSpPr>
        <p:spPr>
          <a:xfrm>
            <a:off x="4402666"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Tree>
    <p:extLst>
      <p:ext uri="{BB962C8B-B14F-4D97-AF65-F5344CB8AC3E}">
        <p14:creationId xmlns:p14="http://schemas.microsoft.com/office/powerpoint/2010/main" val="326884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ULLETS + IMAGE #2">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13F351B-AE17-904A-8F14-0F8AC50D714C}"/>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0A1ADE4-6C7D-304C-9FCA-08193A6F07D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4" name="Text Placeholder 11">
            <a:extLst>
              <a:ext uri="{FF2B5EF4-FFF2-40B4-BE49-F238E27FC236}">
                <a16:creationId xmlns:a16="http://schemas.microsoft.com/office/drawing/2014/main" id="{495BC20B-DAF4-FF49-9FFA-56749D201C8C}"/>
              </a:ext>
            </a:extLst>
          </p:cNvPr>
          <p:cNvSpPr>
            <a:spLocks noGrp="1"/>
          </p:cNvSpPr>
          <p:nvPr>
            <p:ph type="body" sz="quarter" idx="11"/>
          </p:nvPr>
        </p:nvSpPr>
        <p:spPr>
          <a:xfrm>
            <a:off x="479425" y="1962365"/>
            <a:ext cx="5216838" cy="2843821"/>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a:extLst>
              <a:ext uri="{FF2B5EF4-FFF2-40B4-BE49-F238E27FC236}">
                <a16:creationId xmlns:a16="http://schemas.microsoft.com/office/drawing/2014/main" id="{E6877BCD-0059-E347-868C-DACF6D3DBC0C}"/>
              </a:ext>
            </a:extLst>
          </p:cNvPr>
          <p:cNvSpPr>
            <a:spLocks noGrp="1"/>
          </p:cNvSpPr>
          <p:nvPr>
            <p:ph type="subTitle" idx="1" hasCustomPrompt="1"/>
          </p:nvPr>
        </p:nvSpPr>
        <p:spPr>
          <a:xfrm>
            <a:off x="488876" y="1331265"/>
            <a:ext cx="5209564" cy="426186"/>
          </a:xfrm>
          <a:prstGeom prst="rect">
            <a:avLst/>
          </a:prstGeom>
        </p:spPr>
        <p:txBody>
          <a:bodyPr lIns="0" tIns="0" rIns="0" bIns="0">
            <a:noAutofit/>
          </a:bodyPr>
          <a:lstStyle>
            <a:lvl1pPr marL="0" indent="0" algn="l">
              <a:buNone/>
              <a:defRPr sz="2200" b="0" i="0">
                <a:solidFill>
                  <a:schemeClr val="accent4"/>
                </a:solidFill>
                <a:latin typeface="Montserrat Light" pitchFamily="2" charset="77"/>
                <a:ea typeface="Montserrat Light" pitchFamily="2" charset="77"/>
                <a:cs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a:t>
            </a:r>
            <a:endParaRPr lang="en-US"/>
          </a:p>
        </p:txBody>
      </p:sp>
      <p:sp>
        <p:nvSpPr>
          <p:cNvPr id="4" name="Picture Placeholder 3">
            <a:extLst>
              <a:ext uri="{FF2B5EF4-FFF2-40B4-BE49-F238E27FC236}">
                <a16:creationId xmlns:a16="http://schemas.microsoft.com/office/drawing/2014/main" id="{5FFEB285-175E-544F-9E74-445F821DFD15}"/>
              </a:ext>
            </a:extLst>
          </p:cNvPr>
          <p:cNvSpPr>
            <a:spLocks noGrp="1"/>
          </p:cNvSpPr>
          <p:nvPr>
            <p:ph type="pic" sz="quarter" idx="13" hasCustomPrompt="1"/>
          </p:nvPr>
        </p:nvSpPr>
        <p:spPr>
          <a:xfrm>
            <a:off x="6096001" y="0"/>
            <a:ext cx="6096000" cy="6857991"/>
          </a:xfrm>
          <a:solidFill>
            <a:schemeClr val="bg1">
              <a:lumMod val="85000"/>
            </a:schemeClr>
          </a:solidFill>
        </p:spPr>
        <p:txBody>
          <a:bodyPr/>
          <a:lstStyle>
            <a:lvl1pPr>
              <a:buNone/>
              <a:defRPr>
                <a:solidFill>
                  <a:schemeClr val="tx1"/>
                </a:solidFill>
              </a:defRPr>
            </a:lvl1pPr>
          </a:lstStyle>
          <a:p>
            <a:r>
              <a:rPr lang="en-US"/>
              <a:t>INSERT IMAGE</a:t>
            </a:r>
          </a:p>
        </p:txBody>
      </p:sp>
      <p:sp>
        <p:nvSpPr>
          <p:cNvPr id="10" name="Title 1">
            <a:extLst>
              <a:ext uri="{FF2B5EF4-FFF2-40B4-BE49-F238E27FC236}">
                <a16:creationId xmlns:a16="http://schemas.microsoft.com/office/drawing/2014/main" id="{A96A496E-665D-1544-B6A4-C7040588330E}"/>
              </a:ext>
            </a:extLst>
          </p:cNvPr>
          <p:cNvSpPr>
            <a:spLocks noGrp="1"/>
          </p:cNvSpPr>
          <p:nvPr>
            <p:ph type="ctrTitle" hasCustomPrompt="1"/>
          </p:nvPr>
        </p:nvSpPr>
        <p:spPr>
          <a:xfrm>
            <a:off x="488876" y="626971"/>
            <a:ext cx="5209564" cy="685651"/>
          </a:xfrm>
        </p:spPr>
        <p:txBody>
          <a:bodyPr lIns="0" tIns="0" rIns="0" bIns="0" anchor="t" anchorCtr="0">
            <a:noAutofit/>
          </a:bodyPr>
          <a:lstStyle>
            <a:lvl1pPr algn="l">
              <a:defRPr sz="4800" b="0" i="0" spc="-100" baseline="0">
                <a:solidFill>
                  <a:schemeClr val="bg2"/>
                </a:solidFill>
                <a:latin typeface="Montserrat" pitchFamily="2" charset="77"/>
                <a:ea typeface="Montserrat" pitchFamily="2" charset="77"/>
                <a:cs typeface="Montserrat" pitchFamily="2" charset="77"/>
              </a:defRPr>
            </a:lvl1pPr>
          </a:lstStyle>
          <a:p>
            <a:r>
              <a:rPr lang="en-GB"/>
              <a:t>Title</a:t>
            </a:r>
            <a:endParaRPr lang="en-US"/>
          </a:p>
        </p:txBody>
      </p:sp>
    </p:spTree>
    <p:extLst>
      <p:ext uri="{BB962C8B-B14F-4D97-AF65-F5344CB8AC3E}">
        <p14:creationId xmlns:p14="http://schemas.microsoft.com/office/powerpoint/2010/main" val="306324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PHONE #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8829641" y="1075765"/>
            <a:ext cx="2172554" cy="4709345"/>
          </a:xfrm>
          <a:prstGeom prst="roundRect">
            <a:avLst>
              <a:gd name="adj" fmla="val 9472"/>
            </a:avLst>
          </a:prstGeom>
          <a:solidFill>
            <a:schemeClr val="bg1">
              <a:lumMod val="85000"/>
            </a:schemeClr>
          </a:solidFill>
        </p:spPr>
        <p:txBody>
          <a:bodyPr tIns="216000"/>
          <a:lstStyle>
            <a:lvl1pPr algn="ctr">
              <a:buNone/>
              <a:defRPr sz="1200"/>
            </a:lvl1pPr>
          </a:lstStyle>
          <a:p>
            <a:r>
              <a:rPr lang="en-US"/>
              <a:t>INSERT IMAGE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4" y="1708150"/>
            <a:ext cx="7217913" cy="3883025"/>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a:extLst>
              <a:ext uri="{FF2B5EF4-FFF2-40B4-BE49-F238E27FC236}">
                <a16:creationId xmlns:a16="http://schemas.microsoft.com/office/drawing/2014/main" id="{EAF30EB0-FFEF-7344-8CB9-6A4C0B8413DC}"/>
              </a:ext>
            </a:extLst>
          </p:cNvPr>
          <p:cNvSpPr>
            <a:spLocks noGrp="1"/>
          </p:cNvSpPr>
          <p:nvPr>
            <p:ph type="title"/>
          </p:nvPr>
        </p:nvSpPr>
        <p:spPr>
          <a:xfrm>
            <a:off x="479425" y="549275"/>
            <a:ext cx="6392864" cy="687611"/>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29EA8B7F-F322-3748-A851-795779B8F51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
        <p:nvSpPr>
          <p:cNvPr id="2" name="TextBox 1">
            <a:extLst>
              <a:ext uri="{FF2B5EF4-FFF2-40B4-BE49-F238E27FC236}">
                <a16:creationId xmlns:a16="http://schemas.microsoft.com/office/drawing/2014/main" id="{FE33AD77-4ECB-F842-85AF-9144CC4AB397}"/>
              </a:ext>
            </a:extLst>
          </p:cNvPr>
          <p:cNvSpPr txBox="1"/>
          <p:nvPr/>
        </p:nvSpPr>
        <p:spPr>
          <a:xfrm>
            <a:off x="11204154" y="6488935"/>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Tree>
    <p:extLst>
      <p:ext uri="{BB962C8B-B14F-4D97-AF65-F5344CB8AC3E}">
        <p14:creationId xmlns:p14="http://schemas.microsoft.com/office/powerpoint/2010/main" val="29375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IPHONE #2">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56346452-5AFE-5C4F-A382-F48953DE8571}"/>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94273FC-DAC9-274C-9292-7DFE7D664A6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sp>
        <p:nvSpPr>
          <p:cNvPr id="21" name="TextBox 20">
            <a:extLst>
              <a:ext uri="{FF2B5EF4-FFF2-40B4-BE49-F238E27FC236}">
                <a16:creationId xmlns:a16="http://schemas.microsoft.com/office/drawing/2014/main" id="{C64EFEBA-0A5D-4F4F-91C5-CA862272A325}"/>
              </a:ext>
            </a:extLst>
          </p:cNvPr>
          <p:cNvSpPr txBox="1"/>
          <p:nvPr/>
        </p:nvSpPr>
        <p:spPr>
          <a:xfrm>
            <a:off x="5378824"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7655447" y="737165"/>
            <a:ext cx="3704607" cy="8049954"/>
          </a:xfrm>
          <a:prstGeom prst="roundRect">
            <a:avLst>
              <a:gd name="adj" fmla="val 11246"/>
            </a:avLst>
          </a:prstGeom>
          <a:solidFill>
            <a:schemeClr val="bg1">
              <a:lumMod val="85000"/>
            </a:schemeClr>
          </a:solidFill>
        </p:spPr>
        <p:txBody>
          <a:bodyPr tIns="251999"/>
          <a:lstStyle>
            <a:lvl1pPr algn="ctr">
              <a:buNone/>
              <a:defRPr sz="1200"/>
            </a:lvl1pPr>
          </a:lstStyle>
          <a:p>
            <a:r>
              <a:rPr lang="en-US"/>
              <a:t>INSERT IMAGE</a:t>
            </a:r>
          </a:p>
        </p:txBody>
      </p:sp>
      <p:sp>
        <p:nvSpPr>
          <p:cNvPr id="12" name="Text Placeholder 11">
            <a:extLst>
              <a:ext uri="{FF2B5EF4-FFF2-40B4-BE49-F238E27FC236}">
                <a16:creationId xmlns:a16="http://schemas.microsoft.com/office/drawing/2014/main" id="{E43F9162-9FBC-434E-8879-7176F0573AE2}"/>
              </a:ext>
            </a:extLst>
          </p:cNvPr>
          <p:cNvSpPr>
            <a:spLocks noGrp="1"/>
          </p:cNvSpPr>
          <p:nvPr>
            <p:ph type="body" sz="quarter" idx="11"/>
          </p:nvPr>
        </p:nvSpPr>
        <p:spPr>
          <a:xfrm>
            <a:off x="479425" y="1708150"/>
            <a:ext cx="6392864" cy="3883025"/>
          </a:xfrm>
        </p:spPr>
        <p:txBody>
          <a:bodyPr/>
          <a:lstStyle>
            <a:lvl2pPr>
              <a:defRPr sz="1400"/>
            </a:lvl2pPr>
            <a:lvl3pPr>
              <a:defRPr sz="1200" i="0"/>
            </a:lvl3pPr>
            <a:lvl4pPr marL="750888" indent="-180975">
              <a:tabLst/>
              <a:defRPr sz="1200" i="0"/>
            </a:lvl4pPr>
            <a:lvl5pPr marL="957263" indent="-179388">
              <a:tabLst/>
              <a:defRPr sz="12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9">
            <a:extLst>
              <a:ext uri="{FF2B5EF4-FFF2-40B4-BE49-F238E27FC236}">
                <a16:creationId xmlns:a16="http://schemas.microsoft.com/office/drawing/2014/main" id="{F9891C10-DD55-174A-8094-13AF035EFE35}"/>
              </a:ext>
            </a:extLst>
          </p:cNvPr>
          <p:cNvSpPr>
            <a:spLocks noGrp="1"/>
          </p:cNvSpPr>
          <p:nvPr>
            <p:ph type="title"/>
          </p:nvPr>
        </p:nvSpPr>
        <p:spPr>
          <a:xfrm>
            <a:off x="479425" y="549275"/>
            <a:ext cx="6392864" cy="687611"/>
          </a:xfrm>
        </p:spPr>
        <p:txBody>
          <a:bodyPr/>
          <a:lstStyle/>
          <a:p>
            <a:r>
              <a:rPr lang="en-US"/>
              <a:t>Click to edit Master title style</a:t>
            </a:r>
          </a:p>
        </p:txBody>
      </p:sp>
      <p:sp>
        <p:nvSpPr>
          <p:cNvPr id="22" name="Slide Number Placeholder 5">
            <a:extLst>
              <a:ext uri="{FF2B5EF4-FFF2-40B4-BE49-F238E27FC236}">
                <a16:creationId xmlns:a16="http://schemas.microsoft.com/office/drawing/2014/main" id="{5AF01346-B8F2-A745-A800-16B564505073}"/>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68532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PAD #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1509617" y="2080213"/>
            <a:ext cx="3962399" cy="303332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10" name="Picture Placeholder 3">
            <a:extLst>
              <a:ext uri="{FF2B5EF4-FFF2-40B4-BE49-F238E27FC236}">
                <a16:creationId xmlns:a16="http://schemas.microsoft.com/office/drawing/2014/main" id="{2082CEB4-F277-A245-899E-2729876A13AD}"/>
              </a:ext>
            </a:extLst>
          </p:cNvPr>
          <p:cNvSpPr>
            <a:spLocks noGrp="1"/>
          </p:cNvSpPr>
          <p:nvPr>
            <p:ph type="pic" sz="quarter" idx="13" hasCustomPrompt="1"/>
          </p:nvPr>
        </p:nvSpPr>
        <p:spPr>
          <a:xfrm>
            <a:off x="6726193" y="2080213"/>
            <a:ext cx="3962399" cy="303332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7" name="Title 9">
            <a:extLst>
              <a:ext uri="{FF2B5EF4-FFF2-40B4-BE49-F238E27FC236}">
                <a16:creationId xmlns:a16="http://schemas.microsoft.com/office/drawing/2014/main" id="{DD238930-69C5-D54B-A007-CD2E9B1FB00A}"/>
              </a:ext>
            </a:extLst>
          </p:cNvPr>
          <p:cNvSpPr>
            <a:spLocks noGrp="1"/>
          </p:cNvSpPr>
          <p:nvPr>
            <p:ph type="title"/>
          </p:nvPr>
        </p:nvSpPr>
        <p:spPr>
          <a:xfrm>
            <a:off x="479425" y="549275"/>
            <a:ext cx="6392864" cy="687611"/>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875F9691-DB46-FE48-A843-A66665A2DFCA}"/>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5194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A9325F0-DADC-43A7-A4FF-97033BB2202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Tree>
    <p:extLst>
      <p:ext uri="{BB962C8B-B14F-4D97-AF65-F5344CB8AC3E}">
        <p14:creationId xmlns:p14="http://schemas.microsoft.com/office/powerpoint/2010/main" val="3692138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IPAD #2">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892236-82F5-F044-99FD-7253516558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cxnSp>
        <p:nvCxnSpPr>
          <p:cNvPr id="14" name="Straight Connector 13">
            <a:extLst>
              <a:ext uri="{FF2B5EF4-FFF2-40B4-BE49-F238E27FC236}">
                <a16:creationId xmlns:a16="http://schemas.microsoft.com/office/drawing/2014/main" id="{07D90796-C23B-4D48-A915-EF7583E688CA}"/>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EB01210-783B-4D4D-ACAA-D6BD575F3AD5}"/>
              </a:ext>
            </a:extLst>
          </p:cNvPr>
          <p:cNvSpPr>
            <a:spLocks noGrp="1"/>
          </p:cNvSpPr>
          <p:nvPr>
            <p:ph type="pic" sz="quarter" idx="12" hasCustomPrompt="1"/>
          </p:nvPr>
        </p:nvSpPr>
        <p:spPr>
          <a:xfrm>
            <a:off x="2868460" y="1672710"/>
            <a:ext cx="7878872" cy="5185290"/>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9" name="Title 9">
            <a:extLst>
              <a:ext uri="{FF2B5EF4-FFF2-40B4-BE49-F238E27FC236}">
                <a16:creationId xmlns:a16="http://schemas.microsoft.com/office/drawing/2014/main" id="{B633DF59-54FF-9947-A4BF-87BF7540F265}"/>
              </a:ext>
            </a:extLst>
          </p:cNvPr>
          <p:cNvSpPr>
            <a:spLocks noGrp="1"/>
          </p:cNvSpPr>
          <p:nvPr>
            <p:ph type="title"/>
          </p:nvPr>
        </p:nvSpPr>
        <p:spPr>
          <a:xfrm>
            <a:off x="479425" y="549275"/>
            <a:ext cx="6392864" cy="687611"/>
          </a:xfrm>
        </p:spPr>
        <p:txBody>
          <a:bodyPr/>
          <a:lstStyle/>
          <a:p>
            <a:r>
              <a:rPr lang="en-US"/>
              <a:t>Click to edit Master title style</a:t>
            </a:r>
          </a:p>
        </p:txBody>
      </p:sp>
      <p:sp>
        <p:nvSpPr>
          <p:cNvPr id="15" name="Slide Number Placeholder 5">
            <a:extLst>
              <a:ext uri="{FF2B5EF4-FFF2-40B4-BE49-F238E27FC236}">
                <a16:creationId xmlns:a16="http://schemas.microsoft.com/office/drawing/2014/main" id="{B23E3B93-7713-B94A-BFAD-098449E8E0EB}"/>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93315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IPAD #3">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9BACEC4-3CDA-B146-A9AF-F83853134AC1}"/>
              </a:ext>
            </a:extLst>
          </p:cNvPr>
          <p:cNvSpPr>
            <a:spLocks noGrp="1"/>
          </p:cNvSpPr>
          <p:nvPr>
            <p:ph type="pic" sz="quarter" idx="12" hasCustomPrompt="1"/>
          </p:nvPr>
        </p:nvSpPr>
        <p:spPr>
          <a:xfrm>
            <a:off x="7281628" y="2050354"/>
            <a:ext cx="4176583" cy="4850895"/>
          </a:xfrm>
          <a:prstGeom prst="roundRect">
            <a:avLst>
              <a:gd name="adj" fmla="val 0"/>
            </a:avLst>
          </a:prstGeom>
          <a:solidFill>
            <a:schemeClr val="bg1">
              <a:lumMod val="85000"/>
            </a:schemeClr>
          </a:solidFill>
        </p:spPr>
        <p:txBody>
          <a:bodyPr tIns="216000"/>
          <a:lstStyle>
            <a:lvl1pPr algn="ctr">
              <a:buNone/>
              <a:defRPr sz="1200"/>
            </a:lvl1pPr>
          </a:lstStyle>
          <a:p>
            <a:r>
              <a:rPr lang="en-US"/>
              <a:t>INSERT IMAGE</a:t>
            </a:r>
          </a:p>
        </p:txBody>
      </p:sp>
      <p:sp>
        <p:nvSpPr>
          <p:cNvPr id="9" name="Title 9">
            <a:extLst>
              <a:ext uri="{FF2B5EF4-FFF2-40B4-BE49-F238E27FC236}">
                <a16:creationId xmlns:a16="http://schemas.microsoft.com/office/drawing/2014/main" id="{FE8540A3-F139-7541-A079-290286028C16}"/>
              </a:ext>
            </a:extLst>
          </p:cNvPr>
          <p:cNvSpPr>
            <a:spLocks noGrp="1"/>
          </p:cNvSpPr>
          <p:nvPr>
            <p:ph type="title"/>
          </p:nvPr>
        </p:nvSpPr>
        <p:spPr>
          <a:xfrm>
            <a:off x="479425" y="549275"/>
            <a:ext cx="6392864" cy="687611"/>
          </a:xfrm>
        </p:spPr>
        <p:txBody>
          <a:bodyPr/>
          <a:lstStyle/>
          <a:p>
            <a:r>
              <a:rPr lang="en-US"/>
              <a:t>Click to edit Master title style</a:t>
            </a:r>
          </a:p>
        </p:txBody>
      </p:sp>
      <p:pic>
        <p:nvPicPr>
          <p:cNvPr id="16" name="Picture 15">
            <a:extLst>
              <a:ext uri="{FF2B5EF4-FFF2-40B4-BE49-F238E27FC236}">
                <a16:creationId xmlns:a16="http://schemas.microsoft.com/office/drawing/2014/main" id="{27E84663-7C58-4148-8C90-98F2F0CE21F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347" y="6234313"/>
            <a:ext cx="1740910" cy="522000"/>
          </a:xfrm>
          <a:prstGeom prst="rect">
            <a:avLst/>
          </a:prstGeom>
        </p:spPr>
      </p:pic>
      <p:cxnSp>
        <p:nvCxnSpPr>
          <p:cNvPr id="17" name="Straight Connector 16">
            <a:extLst>
              <a:ext uri="{FF2B5EF4-FFF2-40B4-BE49-F238E27FC236}">
                <a16:creationId xmlns:a16="http://schemas.microsoft.com/office/drawing/2014/main" id="{95640522-CE30-0245-866D-5CE697305BE2}"/>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357EBD9-A566-5F4E-9D9F-9B8114AC79B9}"/>
              </a:ext>
            </a:extLst>
          </p:cNvPr>
          <p:cNvSpPr txBox="1"/>
          <p:nvPr/>
        </p:nvSpPr>
        <p:spPr>
          <a:xfrm>
            <a:off x="5378824" y="6396699"/>
            <a:ext cx="1493465" cy="207220"/>
          </a:xfrm>
          <a:prstGeom prst="rect">
            <a:avLst/>
          </a:prstGeom>
          <a:noFill/>
        </p:spPr>
        <p:txBody>
          <a:bodyPr wrap="square" rIns="0" rtlCol="0">
            <a:spAutoFit/>
          </a:bodyPr>
          <a:lstStyle/>
          <a:p>
            <a:pPr algn="r"/>
            <a:r>
              <a:rPr lang="en-GB" sz="700" b="0" i="0" kern="1200">
                <a:solidFill>
                  <a:schemeClr val="tx1"/>
                </a:solidFill>
                <a:latin typeface="Montserrat ExtraLight" pitchFamily="2" charset="77"/>
                <a:ea typeface="Helvetica" charset="0"/>
                <a:cs typeface="Helvetica" charset="0"/>
              </a:rPr>
              <a:t>Source   </a:t>
            </a:r>
            <a:r>
              <a:rPr lang="en-GB" sz="700" b="0" i="0" kern="1200">
                <a:solidFill>
                  <a:schemeClr val="tx1"/>
                </a:solidFill>
                <a:latin typeface="Montserrat Medium" pitchFamily="2" charset="77"/>
                <a:ea typeface="Helvetica" charset="0"/>
                <a:cs typeface="Helvetica" charset="0"/>
              </a:rPr>
              <a:t>website</a:t>
            </a:r>
          </a:p>
        </p:txBody>
      </p:sp>
      <p:sp>
        <p:nvSpPr>
          <p:cNvPr id="19" name="Slide Number Placeholder 5">
            <a:extLst>
              <a:ext uri="{FF2B5EF4-FFF2-40B4-BE49-F238E27FC236}">
                <a16:creationId xmlns:a16="http://schemas.microsoft.com/office/drawing/2014/main" id="{BDE16811-7EB8-F048-BB06-6811A214D7C6}"/>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3060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TITLES">
    <p:spTree>
      <p:nvGrpSpPr>
        <p:cNvPr id="1" name=""/>
        <p:cNvGrpSpPr/>
        <p:nvPr/>
      </p:nvGrpSpPr>
      <p:grpSpPr>
        <a:xfrm>
          <a:off x="0" y="0"/>
          <a:ext cx="0" cy="0"/>
          <a:chOff x="0" y="0"/>
          <a:chExt cx="0" cy="0"/>
        </a:xfrm>
      </p:grpSpPr>
      <p:sp>
        <p:nvSpPr>
          <p:cNvPr id="47" name="Text Placeholder 4">
            <a:extLst>
              <a:ext uri="{FF2B5EF4-FFF2-40B4-BE49-F238E27FC236}">
                <a16:creationId xmlns:a16="http://schemas.microsoft.com/office/drawing/2014/main" id="{9014F8A7-7D5F-DF46-ACF9-BBB9081792E0}"/>
              </a:ext>
            </a:extLst>
          </p:cNvPr>
          <p:cNvSpPr>
            <a:spLocks noGrp="1"/>
          </p:cNvSpPr>
          <p:nvPr>
            <p:ph type="body" sz="quarter" idx="14"/>
          </p:nvPr>
        </p:nvSpPr>
        <p:spPr>
          <a:xfrm>
            <a:off x="5334000" y="1222752"/>
            <a:ext cx="6018584" cy="673276"/>
          </a:xfr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59" name="Text Placeholder 4">
            <a:extLst>
              <a:ext uri="{FF2B5EF4-FFF2-40B4-BE49-F238E27FC236}">
                <a16:creationId xmlns:a16="http://schemas.microsoft.com/office/drawing/2014/main" id="{CC93FBDE-4C7B-6948-A1B2-025DF8510FAB}"/>
              </a:ext>
            </a:extLst>
          </p:cNvPr>
          <p:cNvSpPr>
            <a:spLocks noGrp="1"/>
          </p:cNvSpPr>
          <p:nvPr>
            <p:ph type="body" sz="quarter" idx="21"/>
          </p:nvPr>
        </p:nvSpPr>
        <p:spPr>
          <a:xfrm>
            <a:off x="5334000" y="2950654"/>
            <a:ext cx="6018584" cy="673276"/>
          </a:xfr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62" name="Text Placeholder 4">
            <a:extLst>
              <a:ext uri="{FF2B5EF4-FFF2-40B4-BE49-F238E27FC236}">
                <a16:creationId xmlns:a16="http://schemas.microsoft.com/office/drawing/2014/main" id="{B9A31D27-2F73-9A4E-929E-118C292CA94B}"/>
              </a:ext>
            </a:extLst>
          </p:cNvPr>
          <p:cNvSpPr>
            <a:spLocks noGrp="1"/>
          </p:cNvSpPr>
          <p:nvPr>
            <p:ph type="body" sz="quarter" idx="24"/>
          </p:nvPr>
        </p:nvSpPr>
        <p:spPr>
          <a:xfrm>
            <a:off x="5334000" y="4566976"/>
            <a:ext cx="6018584" cy="673276"/>
          </a:xfrm>
        </p:spPr>
        <p:txBody>
          <a:bodyPr/>
          <a:lstStyle>
            <a:lvl1pPr>
              <a:buNone/>
              <a:defRPr lang="en-GB" sz="1600" b="0" i="0" kern="1200" dirty="0" smtClean="0">
                <a:solidFill>
                  <a:schemeClr val="bg2"/>
                </a:solidFill>
                <a:latin typeface="Montserrat Light" pitchFamily="2" charset="77"/>
                <a:ea typeface="Montserrat Light" pitchFamily="2" charset="77"/>
                <a:cs typeface="Montserrat Light" pitchFamily="2" charset="77"/>
              </a:defRPr>
            </a:lvl1pPr>
          </a:lstStyle>
          <a:p>
            <a:pPr lvl="0"/>
            <a:r>
              <a:rPr lang="en-US"/>
              <a:t>Click to edit Master text styles</a:t>
            </a:r>
          </a:p>
        </p:txBody>
      </p:sp>
      <p:sp>
        <p:nvSpPr>
          <p:cNvPr id="12" name="Text Placeholder 4">
            <a:extLst>
              <a:ext uri="{FF2B5EF4-FFF2-40B4-BE49-F238E27FC236}">
                <a16:creationId xmlns:a16="http://schemas.microsoft.com/office/drawing/2014/main" id="{D9261990-60A0-624B-8886-64CF9A12BC15}"/>
              </a:ext>
            </a:extLst>
          </p:cNvPr>
          <p:cNvSpPr>
            <a:spLocks noGrp="1"/>
          </p:cNvSpPr>
          <p:nvPr>
            <p:ph type="body" sz="quarter" idx="19" hasCustomPrompt="1"/>
          </p:nvPr>
        </p:nvSpPr>
        <p:spPr>
          <a:xfrm>
            <a:off x="671339" y="762345"/>
            <a:ext cx="4163247" cy="1248923"/>
          </a:xfr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3" name="Text Placeholder 4">
            <a:extLst>
              <a:ext uri="{FF2B5EF4-FFF2-40B4-BE49-F238E27FC236}">
                <a16:creationId xmlns:a16="http://schemas.microsoft.com/office/drawing/2014/main" id="{05B10BA3-4AC8-A74C-BF12-650967F38C88}"/>
              </a:ext>
            </a:extLst>
          </p:cNvPr>
          <p:cNvSpPr>
            <a:spLocks noGrp="1"/>
          </p:cNvSpPr>
          <p:nvPr>
            <p:ph type="body" sz="quarter" idx="22" hasCustomPrompt="1"/>
          </p:nvPr>
        </p:nvSpPr>
        <p:spPr>
          <a:xfrm>
            <a:off x="671339" y="2490247"/>
            <a:ext cx="4163247" cy="1248923"/>
          </a:xfr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4" name="Text Placeholder 4">
            <a:extLst>
              <a:ext uri="{FF2B5EF4-FFF2-40B4-BE49-F238E27FC236}">
                <a16:creationId xmlns:a16="http://schemas.microsoft.com/office/drawing/2014/main" id="{92A502BB-484F-C24E-A5C5-9C6B998012B7}"/>
              </a:ext>
            </a:extLst>
          </p:cNvPr>
          <p:cNvSpPr>
            <a:spLocks noGrp="1"/>
          </p:cNvSpPr>
          <p:nvPr>
            <p:ph type="body" sz="quarter" idx="25" hasCustomPrompt="1"/>
          </p:nvPr>
        </p:nvSpPr>
        <p:spPr>
          <a:xfrm>
            <a:off x="671339" y="4106569"/>
            <a:ext cx="4163247" cy="1248923"/>
          </a:xfrm>
        </p:spPr>
        <p:txBody>
          <a:bodyPr/>
          <a:lstStyle>
            <a:lvl1pPr>
              <a:buNone/>
              <a:defRPr lang="en-GB" sz="8000" b="0" i="0" kern="1200" spc="-100" baseline="0" dirty="0" smtClean="0">
                <a:solidFill>
                  <a:schemeClr val="bg2"/>
                </a:solidFill>
                <a:latin typeface="Montserrat Light" pitchFamily="2" charset="77"/>
                <a:ea typeface="Montserrat Light" pitchFamily="2" charset="77"/>
                <a:cs typeface="Montserrat Light" pitchFamily="2" charset="77"/>
              </a:defRPr>
            </a:lvl1pPr>
          </a:lstStyle>
          <a:p>
            <a:pPr lvl="0"/>
            <a:r>
              <a:rPr lang="en-GB"/>
              <a:t>Title</a:t>
            </a:r>
          </a:p>
        </p:txBody>
      </p:sp>
      <p:sp>
        <p:nvSpPr>
          <p:cNvPr id="15" name="Slide Number Placeholder 5">
            <a:extLst>
              <a:ext uri="{FF2B5EF4-FFF2-40B4-BE49-F238E27FC236}">
                <a16:creationId xmlns:a16="http://schemas.microsoft.com/office/drawing/2014/main" id="{FE023467-6E7C-1449-9F3E-8EF1D76933C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3250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OGOS">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675373"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675373"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675373"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2" name="TextBox 1">
            <a:extLst>
              <a:ext uri="{FF2B5EF4-FFF2-40B4-BE49-F238E27FC236}">
                <a16:creationId xmlns:a16="http://schemas.microsoft.com/office/drawing/2014/main" id="{0AF01F90-2482-4E41-AC41-C261F53BDA76}"/>
              </a:ext>
            </a:extLst>
          </p:cNvPr>
          <p:cNvSpPr txBox="1"/>
          <p:nvPr/>
        </p:nvSpPr>
        <p:spPr>
          <a:xfrm>
            <a:off x="13191744" y="462076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0" name="Text Placeholder 15">
            <a:extLst>
              <a:ext uri="{FF2B5EF4-FFF2-40B4-BE49-F238E27FC236}">
                <a16:creationId xmlns:a16="http://schemas.microsoft.com/office/drawing/2014/main" id="{6BD29F9B-F63A-294A-9666-8733DAD37B7C}"/>
              </a:ext>
            </a:extLst>
          </p:cNvPr>
          <p:cNvSpPr>
            <a:spLocks noGrp="1"/>
          </p:cNvSpPr>
          <p:nvPr>
            <p:ph type="body" sz="quarter" idx="44" hasCustomPrompt="1"/>
          </p:nvPr>
        </p:nvSpPr>
        <p:spPr>
          <a:xfrm>
            <a:off x="3468940"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1" name="Text Placeholder 15">
            <a:extLst>
              <a:ext uri="{FF2B5EF4-FFF2-40B4-BE49-F238E27FC236}">
                <a16:creationId xmlns:a16="http://schemas.microsoft.com/office/drawing/2014/main" id="{ED2F9C20-E53B-C14E-82CF-7C68C34F71F0}"/>
              </a:ext>
            </a:extLst>
          </p:cNvPr>
          <p:cNvSpPr>
            <a:spLocks noGrp="1"/>
          </p:cNvSpPr>
          <p:nvPr>
            <p:ph type="body" sz="quarter" idx="45" hasCustomPrompt="1"/>
          </p:nvPr>
        </p:nvSpPr>
        <p:spPr>
          <a:xfrm>
            <a:off x="3468940"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2" name="Picture Placeholder 71">
            <a:extLst>
              <a:ext uri="{FF2B5EF4-FFF2-40B4-BE49-F238E27FC236}">
                <a16:creationId xmlns:a16="http://schemas.microsoft.com/office/drawing/2014/main" id="{0291E4DC-FF88-6045-8B06-F0E2D7727076}"/>
              </a:ext>
            </a:extLst>
          </p:cNvPr>
          <p:cNvSpPr>
            <a:spLocks noGrp="1"/>
          </p:cNvSpPr>
          <p:nvPr>
            <p:ph type="pic" sz="quarter" idx="46" hasCustomPrompt="1"/>
          </p:nvPr>
        </p:nvSpPr>
        <p:spPr>
          <a:xfrm>
            <a:off x="3468940"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3" name="TextBox 2">
            <a:extLst>
              <a:ext uri="{FF2B5EF4-FFF2-40B4-BE49-F238E27FC236}">
                <a16:creationId xmlns:a16="http://schemas.microsoft.com/office/drawing/2014/main" id="{01499CEA-BA7C-1E47-BA54-51DF329D1CAB}"/>
              </a:ext>
            </a:extLst>
          </p:cNvPr>
          <p:cNvSpPr txBox="1"/>
          <p:nvPr/>
        </p:nvSpPr>
        <p:spPr>
          <a:xfrm>
            <a:off x="6509657" y="5889171"/>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4" name="Text Placeholder 15">
            <a:extLst>
              <a:ext uri="{FF2B5EF4-FFF2-40B4-BE49-F238E27FC236}">
                <a16:creationId xmlns:a16="http://schemas.microsoft.com/office/drawing/2014/main" id="{DAE42D8B-95E6-7645-ACD7-B12DDC1E592D}"/>
              </a:ext>
            </a:extLst>
          </p:cNvPr>
          <p:cNvSpPr>
            <a:spLocks noGrp="1"/>
          </p:cNvSpPr>
          <p:nvPr>
            <p:ph type="body" sz="quarter" idx="47" hasCustomPrompt="1"/>
          </p:nvPr>
        </p:nvSpPr>
        <p:spPr>
          <a:xfrm>
            <a:off x="6262507"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5" name="Text Placeholder 15">
            <a:extLst>
              <a:ext uri="{FF2B5EF4-FFF2-40B4-BE49-F238E27FC236}">
                <a16:creationId xmlns:a16="http://schemas.microsoft.com/office/drawing/2014/main" id="{1186D562-FCAD-6148-A29B-576A76580B3F}"/>
              </a:ext>
            </a:extLst>
          </p:cNvPr>
          <p:cNvSpPr>
            <a:spLocks noGrp="1"/>
          </p:cNvSpPr>
          <p:nvPr>
            <p:ph type="body" sz="quarter" idx="48" hasCustomPrompt="1"/>
          </p:nvPr>
        </p:nvSpPr>
        <p:spPr>
          <a:xfrm>
            <a:off x="6262507"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8" name="Picture Placeholder 71">
            <a:extLst>
              <a:ext uri="{FF2B5EF4-FFF2-40B4-BE49-F238E27FC236}">
                <a16:creationId xmlns:a16="http://schemas.microsoft.com/office/drawing/2014/main" id="{57201B93-DC1D-174D-BAFB-C50302AE68DD}"/>
              </a:ext>
            </a:extLst>
          </p:cNvPr>
          <p:cNvSpPr>
            <a:spLocks noGrp="1"/>
          </p:cNvSpPr>
          <p:nvPr>
            <p:ph type="pic" sz="quarter" idx="49" hasCustomPrompt="1"/>
          </p:nvPr>
        </p:nvSpPr>
        <p:spPr>
          <a:xfrm>
            <a:off x="6262507"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42" name="Text Placeholder 15">
            <a:extLst>
              <a:ext uri="{FF2B5EF4-FFF2-40B4-BE49-F238E27FC236}">
                <a16:creationId xmlns:a16="http://schemas.microsoft.com/office/drawing/2014/main" id="{9CC86A02-E956-0249-A135-7CACDD88B2CA}"/>
              </a:ext>
            </a:extLst>
          </p:cNvPr>
          <p:cNvSpPr>
            <a:spLocks noGrp="1"/>
          </p:cNvSpPr>
          <p:nvPr>
            <p:ph type="body" sz="quarter" idx="50" hasCustomPrompt="1"/>
          </p:nvPr>
        </p:nvSpPr>
        <p:spPr>
          <a:xfrm>
            <a:off x="9056074" y="2609779"/>
            <a:ext cx="2458508" cy="3029018"/>
          </a:xfrm>
          <a:prstGeom prst="rect">
            <a:avLst/>
          </a:prstGeom>
        </p:spPr>
        <p:txBody>
          <a:bodyPr/>
          <a:lstStyle>
            <a:lvl1pPr marL="0" indent="0" algn="l">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3" name="Text Placeholder 15">
            <a:extLst>
              <a:ext uri="{FF2B5EF4-FFF2-40B4-BE49-F238E27FC236}">
                <a16:creationId xmlns:a16="http://schemas.microsoft.com/office/drawing/2014/main" id="{D54FBDAF-AF11-1742-94E0-045B1B75EB5F}"/>
              </a:ext>
            </a:extLst>
          </p:cNvPr>
          <p:cNvSpPr>
            <a:spLocks noGrp="1"/>
          </p:cNvSpPr>
          <p:nvPr>
            <p:ph type="body" sz="quarter" idx="51" hasCustomPrompt="1"/>
          </p:nvPr>
        </p:nvSpPr>
        <p:spPr>
          <a:xfrm>
            <a:off x="9056074" y="2352981"/>
            <a:ext cx="2458508" cy="310489"/>
          </a:xfrm>
          <a:prstGeom prst="rect">
            <a:avLst/>
          </a:prstGeom>
        </p:spPr>
        <p:txBody>
          <a:bodyPr/>
          <a:lstStyle>
            <a:lvl1pPr marL="0" indent="0" algn="l">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4" name="Picture Placeholder 71">
            <a:extLst>
              <a:ext uri="{FF2B5EF4-FFF2-40B4-BE49-F238E27FC236}">
                <a16:creationId xmlns:a16="http://schemas.microsoft.com/office/drawing/2014/main" id="{ED2F343C-8D1D-F843-B6BF-220D15E74E7B}"/>
              </a:ext>
            </a:extLst>
          </p:cNvPr>
          <p:cNvSpPr>
            <a:spLocks noGrp="1"/>
          </p:cNvSpPr>
          <p:nvPr>
            <p:ph type="pic" sz="quarter" idx="52" hasCustomPrompt="1"/>
          </p:nvPr>
        </p:nvSpPr>
        <p:spPr>
          <a:xfrm>
            <a:off x="9056074" y="1566185"/>
            <a:ext cx="1766170" cy="756418"/>
          </a:xfrm>
          <a:prstGeom prst="rect">
            <a:avLst/>
          </a:prstGeom>
          <a:solidFill>
            <a:schemeClr val="bg1">
              <a:lumMod val="85000"/>
            </a:schemeClr>
          </a:solidFill>
        </p:spPr>
        <p:txBody>
          <a:bodyPr rIns="0"/>
          <a:lstStyle>
            <a:lvl1pPr marL="0" indent="0" algn="ctr">
              <a:buNone/>
              <a:defRPr sz="900" spc="0"/>
            </a:lvl1pPr>
          </a:lstStyle>
          <a:p>
            <a:r>
              <a:rPr lang="en-US"/>
              <a:t>INSERT LOGO</a:t>
            </a:r>
          </a:p>
          <a:p>
            <a:endParaRPr lang="en-US"/>
          </a:p>
        </p:txBody>
      </p:sp>
      <p:sp>
        <p:nvSpPr>
          <p:cNvPr id="57" name="TextBox 56">
            <a:extLst>
              <a:ext uri="{FF2B5EF4-FFF2-40B4-BE49-F238E27FC236}">
                <a16:creationId xmlns:a16="http://schemas.microsoft.com/office/drawing/2014/main" id="{539AF2F3-1E72-264C-BA5E-6020B39092EF}"/>
              </a:ext>
            </a:extLst>
          </p:cNvPr>
          <p:cNvSpPr txBox="1"/>
          <p:nvPr/>
        </p:nvSpPr>
        <p:spPr>
          <a:xfrm>
            <a:off x="12096791" y="5889171"/>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20" name="Title 9">
            <a:extLst>
              <a:ext uri="{FF2B5EF4-FFF2-40B4-BE49-F238E27FC236}">
                <a16:creationId xmlns:a16="http://schemas.microsoft.com/office/drawing/2014/main" id="{B6098675-09E4-FA4C-B797-4FA0811DFCFF}"/>
              </a:ext>
            </a:extLst>
          </p:cNvPr>
          <p:cNvSpPr>
            <a:spLocks noGrp="1"/>
          </p:cNvSpPr>
          <p:nvPr>
            <p:ph type="title" hasCustomPrompt="1"/>
          </p:nvPr>
        </p:nvSpPr>
        <p:spPr>
          <a:xfrm>
            <a:off x="479425" y="549275"/>
            <a:ext cx="11233150" cy="492495"/>
          </a:xfrm>
        </p:spPr>
        <p:txBody>
          <a:bodyPr/>
          <a:lstStyle/>
          <a:p>
            <a:r>
              <a:rPr lang="en-GB"/>
              <a:t>logos</a:t>
            </a:r>
            <a:endParaRPr lang="en-US"/>
          </a:p>
        </p:txBody>
      </p:sp>
      <p:sp>
        <p:nvSpPr>
          <p:cNvPr id="22" name="Slide Number Placeholder 5">
            <a:extLst>
              <a:ext uri="{FF2B5EF4-FFF2-40B4-BE49-F238E27FC236}">
                <a16:creationId xmlns:a16="http://schemas.microsoft.com/office/drawing/2014/main" id="{85CAB253-D6CC-4B44-8968-F8393031B55D}"/>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4942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CONS #1">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762951"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762951"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1493664" y="1439076"/>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21" name="Text Placeholder 15">
            <a:extLst>
              <a:ext uri="{FF2B5EF4-FFF2-40B4-BE49-F238E27FC236}">
                <a16:creationId xmlns:a16="http://schemas.microsoft.com/office/drawing/2014/main" id="{EDCC673F-2182-6E48-B140-35F44F0CF00A}"/>
              </a:ext>
            </a:extLst>
          </p:cNvPr>
          <p:cNvSpPr>
            <a:spLocks noGrp="1"/>
          </p:cNvSpPr>
          <p:nvPr>
            <p:ph type="body" sz="quarter" idx="45" hasCustomPrompt="1"/>
          </p:nvPr>
        </p:nvSpPr>
        <p:spPr>
          <a:xfrm>
            <a:off x="3502593"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2" name="Text Placeholder 15">
            <a:extLst>
              <a:ext uri="{FF2B5EF4-FFF2-40B4-BE49-F238E27FC236}">
                <a16:creationId xmlns:a16="http://schemas.microsoft.com/office/drawing/2014/main" id="{77F18C4E-0F96-4A4E-8E79-EE7D06E87E5F}"/>
              </a:ext>
            </a:extLst>
          </p:cNvPr>
          <p:cNvSpPr>
            <a:spLocks noGrp="1"/>
          </p:cNvSpPr>
          <p:nvPr>
            <p:ph type="body" sz="quarter" idx="46" hasCustomPrompt="1"/>
          </p:nvPr>
        </p:nvSpPr>
        <p:spPr>
          <a:xfrm>
            <a:off x="3502593"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3" name="Picture Placeholder 71">
            <a:extLst>
              <a:ext uri="{FF2B5EF4-FFF2-40B4-BE49-F238E27FC236}">
                <a16:creationId xmlns:a16="http://schemas.microsoft.com/office/drawing/2014/main" id="{A4A76464-074C-F348-9899-68BE282E7F25}"/>
              </a:ext>
            </a:extLst>
          </p:cNvPr>
          <p:cNvSpPr>
            <a:spLocks noGrp="1"/>
          </p:cNvSpPr>
          <p:nvPr>
            <p:ph type="pic" sz="quarter" idx="47" hasCustomPrompt="1"/>
          </p:nvPr>
        </p:nvSpPr>
        <p:spPr>
          <a:xfrm>
            <a:off x="4233306" y="1439076"/>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25" name="Text Placeholder 15">
            <a:extLst>
              <a:ext uri="{FF2B5EF4-FFF2-40B4-BE49-F238E27FC236}">
                <a16:creationId xmlns:a16="http://schemas.microsoft.com/office/drawing/2014/main" id="{38A60F0B-F5C5-8649-804D-7EDFCDF9D77F}"/>
              </a:ext>
            </a:extLst>
          </p:cNvPr>
          <p:cNvSpPr>
            <a:spLocks noGrp="1"/>
          </p:cNvSpPr>
          <p:nvPr>
            <p:ph type="body" sz="quarter" idx="49" hasCustomPrompt="1"/>
          </p:nvPr>
        </p:nvSpPr>
        <p:spPr>
          <a:xfrm>
            <a:off x="6247038"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6" name="Text Placeholder 15">
            <a:extLst>
              <a:ext uri="{FF2B5EF4-FFF2-40B4-BE49-F238E27FC236}">
                <a16:creationId xmlns:a16="http://schemas.microsoft.com/office/drawing/2014/main" id="{E9143F0A-AFCC-DF46-9C06-8BB51B620DF2}"/>
              </a:ext>
            </a:extLst>
          </p:cNvPr>
          <p:cNvSpPr>
            <a:spLocks noGrp="1"/>
          </p:cNvSpPr>
          <p:nvPr>
            <p:ph type="body" sz="quarter" idx="50" hasCustomPrompt="1"/>
          </p:nvPr>
        </p:nvSpPr>
        <p:spPr>
          <a:xfrm>
            <a:off x="6247038" y="2461841"/>
            <a:ext cx="2458508" cy="310489"/>
          </a:xfrm>
          <a:prstGeom prst="rect">
            <a:avLst/>
          </a:prstGeom>
        </p:spPr>
        <p:txBody>
          <a:bodyPr/>
          <a:lstStyle>
            <a:lvl1pPr marL="0" marR="0" indent="0" algn="ctr" defTabSz="914400" rtl="0" eaLnBrk="1" fontAlgn="auto" latinLnBrk="0" hangingPunct="1">
              <a:lnSpc>
                <a:spcPct val="100000"/>
              </a:lnSpc>
              <a:spcBef>
                <a:spcPts val="0"/>
              </a:spcBef>
              <a:spcAft>
                <a:spcPts val="600"/>
              </a:spcAft>
              <a:buClr>
                <a:schemeClr val="accent1"/>
              </a:buClr>
              <a:buSzTx/>
              <a:buFont typeface="Arial"/>
              <a:buNone/>
              <a:tabLst/>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marL="0" marR="0" lvl="0" indent="0" algn="ctr" defTabSz="914400" rtl="0" eaLnBrk="1" fontAlgn="auto" latinLnBrk="0" hangingPunct="1">
              <a:lnSpc>
                <a:spcPct val="100000"/>
              </a:lnSpc>
              <a:spcBef>
                <a:spcPts val="0"/>
              </a:spcBef>
              <a:spcAft>
                <a:spcPts val="600"/>
              </a:spcAft>
              <a:buClr>
                <a:schemeClr val="accent1"/>
              </a:buClr>
              <a:buSzTx/>
              <a:buFont typeface="Arial"/>
              <a:buNone/>
              <a:tabLst/>
              <a:defRPr/>
            </a:pPr>
            <a:r>
              <a:rPr lang="en-GB"/>
              <a:t>Title</a:t>
            </a:r>
          </a:p>
        </p:txBody>
      </p:sp>
      <p:sp>
        <p:nvSpPr>
          <p:cNvPr id="37" name="Picture Placeholder 71">
            <a:extLst>
              <a:ext uri="{FF2B5EF4-FFF2-40B4-BE49-F238E27FC236}">
                <a16:creationId xmlns:a16="http://schemas.microsoft.com/office/drawing/2014/main" id="{5CEDE3B5-DBEB-3F40-BD19-C166674C4F71}"/>
              </a:ext>
            </a:extLst>
          </p:cNvPr>
          <p:cNvSpPr>
            <a:spLocks noGrp="1"/>
          </p:cNvSpPr>
          <p:nvPr>
            <p:ph type="pic" sz="quarter" idx="51" hasCustomPrompt="1"/>
          </p:nvPr>
        </p:nvSpPr>
        <p:spPr>
          <a:xfrm>
            <a:off x="6977751" y="1439076"/>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39" name="Text Placeholder 15">
            <a:extLst>
              <a:ext uri="{FF2B5EF4-FFF2-40B4-BE49-F238E27FC236}">
                <a16:creationId xmlns:a16="http://schemas.microsoft.com/office/drawing/2014/main" id="{E2CC9ACF-FF33-7542-90B7-50932306E5C7}"/>
              </a:ext>
            </a:extLst>
          </p:cNvPr>
          <p:cNvSpPr>
            <a:spLocks noGrp="1"/>
          </p:cNvSpPr>
          <p:nvPr>
            <p:ph type="body" sz="quarter" idx="53" hasCustomPrompt="1"/>
          </p:nvPr>
        </p:nvSpPr>
        <p:spPr>
          <a:xfrm>
            <a:off x="8986680" y="2718639"/>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0" name="Text Placeholder 15">
            <a:extLst>
              <a:ext uri="{FF2B5EF4-FFF2-40B4-BE49-F238E27FC236}">
                <a16:creationId xmlns:a16="http://schemas.microsoft.com/office/drawing/2014/main" id="{0C4BE2C2-69D6-D249-8220-0A973E57CD4C}"/>
              </a:ext>
            </a:extLst>
          </p:cNvPr>
          <p:cNvSpPr>
            <a:spLocks noGrp="1"/>
          </p:cNvSpPr>
          <p:nvPr>
            <p:ph type="body" sz="quarter" idx="54" hasCustomPrompt="1"/>
          </p:nvPr>
        </p:nvSpPr>
        <p:spPr>
          <a:xfrm>
            <a:off x="8986680" y="2461841"/>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1" name="Picture Placeholder 71">
            <a:extLst>
              <a:ext uri="{FF2B5EF4-FFF2-40B4-BE49-F238E27FC236}">
                <a16:creationId xmlns:a16="http://schemas.microsoft.com/office/drawing/2014/main" id="{0D23D560-644E-A349-B38A-7C8B0E1DA307}"/>
              </a:ext>
            </a:extLst>
          </p:cNvPr>
          <p:cNvSpPr>
            <a:spLocks noGrp="1"/>
          </p:cNvSpPr>
          <p:nvPr>
            <p:ph type="pic" sz="quarter" idx="55" hasCustomPrompt="1"/>
          </p:nvPr>
        </p:nvSpPr>
        <p:spPr>
          <a:xfrm>
            <a:off x="9717393" y="1439076"/>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45" name="Text Placeholder 15">
            <a:extLst>
              <a:ext uri="{FF2B5EF4-FFF2-40B4-BE49-F238E27FC236}">
                <a16:creationId xmlns:a16="http://schemas.microsoft.com/office/drawing/2014/main" id="{258872D4-3883-9B44-AD2F-D05AB2953924}"/>
              </a:ext>
            </a:extLst>
          </p:cNvPr>
          <p:cNvSpPr>
            <a:spLocks noGrp="1"/>
          </p:cNvSpPr>
          <p:nvPr>
            <p:ph type="body" sz="quarter" idx="56" hasCustomPrompt="1"/>
          </p:nvPr>
        </p:nvSpPr>
        <p:spPr>
          <a:xfrm>
            <a:off x="762951"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6" name="Text Placeholder 15">
            <a:extLst>
              <a:ext uri="{FF2B5EF4-FFF2-40B4-BE49-F238E27FC236}">
                <a16:creationId xmlns:a16="http://schemas.microsoft.com/office/drawing/2014/main" id="{5E49BCBB-19EC-B540-8D91-16EAAE1EB141}"/>
              </a:ext>
            </a:extLst>
          </p:cNvPr>
          <p:cNvSpPr>
            <a:spLocks noGrp="1"/>
          </p:cNvSpPr>
          <p:nvPr>
            <p:ph type="body" sz="quarter" idx="57" hasCustomPrompt="1"/>
          </p:nvPr>
        </p:nvSpPr>
        <p:spPr>
          <a:xfrm>
            <a:off x="762951"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47" name="Picture Placeholder 71">
            <a:extLst>
              <a:ext uri="{FF2B5EF4-FFF2-40B4-BE49-F238E27FC236}">
                <a16:creationId xmlns:a16="http://schemas.microsoft.com/office/drawing/2014/main" id="{F71891B9-FBC1-C845-9656-6E1A01FBFF8F}"/>
              </a:ext>
            </a:extLst>
          </p:cNvPr>
          <p:cNvSpPr>
            <a:spLocks noGrp="1"/>
          </p:cNvSpPr>
          <p:nvPr>
            <p:ph type="pic" sz="quarter" idx="58" hasCustomPrompt="1"/>
          </p:nvPr>
        </p:nvSpPr>
        <p:spPr>
          <a:xfrm>
            <a:off x="1493664" y="3900922"/>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48" name="Text Placeholder 15">
            <a:extLst>
              <a:ext uri="{FF2B5EF4-FFF2-40B4-BE49-F238E27FC236}">
                <a16:creationId xmlns:a16="http://schemas.microsoft.com/office/drawing/2014/main" id="{069EABD8-4F92-C941-8A2A-DAB1C966055A}"/>
              </a:ext>
            </a:extLst>
          </p:cNvPr>
          <p:cNvSpPr>
            <a:spLocks noGrp="1"/>
          </p:cNvSpPr>
          <p:nvPr>
            <p:ph type="body" sz="quarter" idx="59" hasCustomPrompt="1"/>
          </p:nvPr>
        </p:nvSpPr>
        <p:spPr>
          <a:xfrm>
            <a:off x="3502593"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9" name="Text Placeholder 15">
            <a:extLst>
              <a:ext uri="{FF2B5EF4-FFF2-40B4-BE49-F238E27FC236}">
                <a16:creationId xmlns:a16="http://schemas.microsoft.com/office/drawing/2014/main" id="{0EBAE524-E520-B749-A76D-B70646E2066D}"/>
              </a:ext>
            </a:extLst>
          </p:cNvPr>
          <p:cNvSpPr>
            <a:spLocks noGrp="1"/>
          </p:cNvSpPr>
          <p:nvPr>
            <p:ph type="body" sz="quarter" idx="60" hasCustomPrompt="1"/>
          </p:nvPr>
        </p:nvSpPr>
        <p:spPr>
          <a:xfrm>
            <a:off x="3502593"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50" name="Picture Placeholder 71">
            <a:extLst>
              <a:ext uri="{FF2B5EF4-FFF2-40B4-BE49-F238E27FC236}">
                <a16:creationId xmlns:a16="http://schemas.microsoft.com/office/drawing/2014/main" id="{79F872D8-67FE-1242-9B9D-FFA5B3F2BFB2}"/>
              </a:ext>
            </a:extLst>
          </p:cNvPr>
          <p:cNvSpPr>
            <a:spLocks noGrp="1"/>
          </p:cNvSpPr>
          <p:nvPr>
            <p:ph type="pic" sz="quarter" idx="61" hasCustomPrompt="1"/>
          </p:nvPr>
        </p:nvSpPr>
        <p:spPr>
          <a:xfrm>
            <a:off x="4233306" y="3900922"/>
            <a:ext cx="997082" cy="992387"/>
          </a:xfrm>
          <a:prstGeom prst="ellipse">
            <a:avLst/>
          </a:prstGeom>
          <a:solidFill>
            <a:schemeClr val="bg1">
              <a:lumMod val="85000"/>
            </a:schemeClr>
          </a:solidFill>
        </p:spPr>
        <p:txBody>
          <a:bodyPr rIns="0"/>
          <a:lstStyle>
            <a:lvl1pPr marL="0" indent="0" algn="ctr">
              <a:buNone/>
              <a:defRPr sz="800" spc="0"/>
            </a:lvl1pPr>
          </a:lstStyle>
          <a:p>
            <a:r>
              <a:rPr lang="en-US"/>
              <a:t>INSERT ICON</a:t>
            </a:r>
          </a:p>
          <a:p>
            <a:endParaRPr lang="en-US"/>
          </a:p>
        </p:txBody>
      </p:sp>
      <p:sp>
        <p:nvSpPr>
          <p:cNvPr id="51" name="Text Placeholder 15">
            <a:extLst>
              <a:ext uri="{FF2B5EF4-FFF2-40B4-BE49-F238E27FC236}">
                <a16:creationId xmlns:a16="http://schemas.microsoft.com/office/drawing/2014/main" id="{7986A9B1-A7D2-474C-9234-AD04D6AE8F00}"/>
              </a:ext>
            </a:extLst>
          </p:cNvPr>
          <p:cNvSpPr>
            <a:spLocks noGrp="1"/>
          </p:cNvSpPr>
          <p:nvPr>
            <p:ph type="body" sz="quarter" idx="62" hasCustomPrompt="1"/>
          </p:nvPr>
        </p:nvSpPr>
        <p:spPr>
          <a:xfrm>
            <a:off x="6247038"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2" name="Text Placeholder 15">
            <a:extLst>
              <a:ext uri="{FF2B5EF4-FFF2-40B4-BE49-F238E27FC236}">
                <a16:creationId xmlns:a16="http://schemas.microsoft.com/office/drawing/2014/main" id="{97A47CE5-682E-2F4E-86F7-17FE95F34E60}"/>
              </a:ext>
            </a:extLst>
          </p:cNvPr>
          <p:cNvSpPr>
            <a:spLocks noGrp="1"/>
          </p:cNvSpPr>
          <p:nvPr>
            <p:ph type="body" sz="quarter" idx="63" hasCustomPrompt="1"/>
          </p:nvPr>
        </p:nvSpPr>
        <p:spPr>
          <a:xfrm>
            <a:off x="6247038"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53" name="Picture Placeholder 71">
            <a:extLst>
              <a:ext uri="{FF2B5EF4-FFF2-40B4-BE49-F238E27FC236}">
                <a16:creationId xmlns:a16="http://schemas.microsoft.com/office/drawing/2014/main" id="{8B844B69-1896-CE40-A8BE-473743AE8307}"/>
              </a:ext>
            </a:extLst>
          </p:cNvPr>
          <p:cNvSpPr>
            <a:spLocks noGrp="1"/>
          </p:cNvSpPr>
          <p:nvPr>
            <p:ph type="pic" sz="quarter" idx="64" hasCustomPrompt="1"/>
          </p:nvPr>
        </p:nvSpPr>
        <p:spPr>
          <a:xfrm>
            <a:off x="6977751" y="3900922"/>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54" name="Text Placeholder 15">
            <a:extLst>
              <a:ext uri="{FF2B5EF4-FFF2-40B4-BE49-F238E27FC236}">
                <a16:creationId xmlns:a16="http://schemas.microsoft.com/office/drawing/2014/main" id="{D8496383-FD41-2740-BBD0-7E64A502BA7B}"/>
              </a:ext>
            </a:extLst>
          </p:cNvPr>
          <p:cNvSpPr>
            <a:spLocks noGrp="1"/>
          </p:cNvSpPr>
          <p:nvPr>
            <p:ph type="body" sz="quarter" idx="65" hasCustomPrompt="1"/>
          </p:nvPr>
        </p:nvSpPr>
        <p:spPr>
          <a:xfrm>
            <a:off x="8986680" y="5180485"/>
            <a:ext cx="2458508" cy="840487"/>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5" name="Text Placeholder 15">
            <a:extLst>
              <a:ext uri="{FF2B5EF4-FFF2-40B4-BE49-F238E27FC236}">
                <a16:creationId xmlns:a16="http://schemas.microsoft.com/office/drawing/2014/main" id="{5B586384-7028-8648-A75E-3F3CAF133E71}"/>
              </a:ext>
            </a:extLst>
          </p:cNvPr>
          <p:cNvSpPr>
            <a:spLocks noGrp="1"/>
          </p:cNvSpPr>
          <p:nvPr>
            <p:ph type="body" sz="quarter" idx="66" hasCustomPrompt="1"/>
          </p:nvPr>
        </p:nvSpPr>
        <p:spPr>
          <a:xfrm>
            <a:off x="8986680" y="4923687"/>
            <a:ext cx="2458508" cy="310489"/>
          </a:xfrm>
          <a:prstGeom prst="rect">
            <a:avLst/>
          </a:prstGeom>
        </p:spPr>
        <p:txBody>
          <a:bodyPr/>
          <a:lstStyle>
            <a:lvl1pPr marL="0" indent="0" algn="ctr">
              <a:lnSpc>
                <a:spcPct val="100000"/>
              </a:lnSpc>
              <a:buFont typeface="Arial"/>
              <a:buNone/>
              <a:defRPr lang="en-GB" sz="13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56" name="Picture Placeholder 71">
            <a:extLst>
              <a:ext uri="{FF2B5EF4-FFF2-40B4-BE49-F238E27FC236}">
                <a16:creationId xmlns:a16="http://schemas.microsoft.com/office/drawing/2014/main" id="{74076F24-C8D3-954A-96D5-3EEB7ADA4CEA}"/>
              </a:ext>
            </a:extLst>
          </p:cNvPr>
          <p:cNvSpPr>
            <a:spLocks noGrp="1"/>
          </p:cNvSpPr>
          <p:nvPr>
            <p:ph type="pic" sz="quarter" idx="67" hasCustomPrompt="1"/>
          </p:nvPr>
        </p:nvSpPr>
        <p:spPr>
          <a:xfrm>
            <a:off x="9717393" y="3900922"/>
            <a:ext cx="997082" cy="992387"/>
          </a:xfrm>
          <a:prstGeom prst="ellipse">
            <a:avLst/>
          </a:prstGeom>
          <a:solidFill>
            <a:schemeClr val="bg1">
              <a:lumMod val="85000"/>
            </a:schemeClr>
          </a:solidFill>
        </p:spPr>
        <p:txBody>
          <a:bodyPr rIns="0"/>
          <a:lstStyle>
            <a:lvl1pPr marL="0" indent="0" algn="ctr">
              <a:buNone/>
              <a:defRPr lang="en-US" sz="800" b="0" i="0" kern="1200" spc="0" dirty="0">
                <a:solidFill>
                  <a:schemeClr val="accent2"/>
                </a:solidFill>
                <a:latin typeface="Montserrat Light" pitchFamily="2" charset="77"/>
                <a:ea typeface="Montserrat Light" pitchFamily="2" charset="77"/>
                <a:cs typeface="Montserrat Light" pitchFamily="2" charset="77"/>
              </a:defRPr>
            </a:lvl1pPr>
          </a:lstStyle>
          <a:p>
            <a:r>
              <a:rPr lang="en-US"/>
              <a:t>INSERT ICON</a:t>
            </a:r>
          </a:p>
        </p:txBody>
      </p:sp>
      <p:sp>
        <p:nvSpPr>
          <p:cNvPr id="2" name="TextBox 1">
            <a:extLst>
              <a:ext uri="{FF2B5EF4-FFF2-40B4-BE49-F238E27FC236}">
                <a16:creationId xmlns:a16="http://schemas.microsoft.com/office/drawing/2014/main" id="{0AF01F90-2482-4E41-AC41-C261F53BDA76}"/>
              </a:ext>
            </a:extLst>
          </p:cNvPr>
          <p:cNvSpPr txBox="1"/>
          <p:nvPr/>
        </p:nvSpPr>
        <p:spPr>
          <a:xfrm>
            <a:off x="13191744" y="4620768"/>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30" name="Title 9">
            <a:extLst>
              <a:ext uri="{FF2B5EF4-FFF2-40B4-BE49-F238E27FC236}">
                <a16:creationId xmlns:a16="http://schemas.microsoft.com/office/drawing/2014/main" id="{36EB63E4-B27D-634E-A691-E2D5A25391C5}"/>
              </a:ext>
            </a:extLst>
          </p:cNvPr>
          <p:cNvSpPr>
            <a:spLocks noGrp="1"/>
          </p:cNvSpPr>
          <p:nvPr>
            <p:ph type="title" hasCustomPrompt="1"/>
          </p:nvPr>
        </p:nvSpPr>
        <p:spPr>
          <a:xfrm>
            <a:off x="479425" y="549275"/>
            <a:ext cx="11233150" cy="492495"/>
          </a:xfrm>
        </p:spPr>
        <p:txBody>
          <a:bodyPr/>
          <a:lstStyle/>
          <a:p>
            <a:r>
              <a:rPr lang="en-GB"/>
              <a:t>Icons</a:t>
            </a:r>
            <a:endParaRPr lang="en-US"/>
          </a:p>
        </p:txBody>
      </p:sp>
      <p:sp>
        <p:nvSpPr>
          <p:cNvPr id="31" name="Slide Number Placeholder 5">
            <a:extLst>
              <a:ext uri="{FF2B5EF4-FFF2-40B4-BE49-F238E27FC236}">
                <a16:creationId xmlns:a16="http://schemas.microsoft.com/office/drawing/2014/main" id="{AE39CCAC-B22C-2944-BB79-36E9C5F97F53}"/>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2042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IOG">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E0E8C0D1-C149-7E46-A522-9D6C7EA95616}"/>
              </a:ext>
            </a:extLst>
          </p:cNvPr>
          <p:cNvSpPr>
            <a:spLocks noGrp="1"/>
          </p:cNvSpPr>
          <p:nvPr>
            <p:ph type="body" sz="quarter" idx="21" hasCustomPrompt="1"/>
          </p:nvPr>
        </p:nvSpPr>
        <p:spPr>
          <a:xfrm>
            <a:off x="762761"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8" name="Text Placeholder 15">
            <a:extLst>
              <a:ext uri="{FF2B5EF4-FFF2-40B4-BE49-F238E27FC236}">
                <a16:creationId xmlns:a16="http://schemas.microsoft.com/office/drawing/2014/main" id="{4366DE5E-0B69-204A-848B-AE32B8669CC3}"/>
              </a:ext>
            </a:extLst>
          </p:cNvPr>
          <p:cNvSpPr>
            <a:spLocks noGrp="1"/>
          </p:cNvSpPr>
          <p:nvPr>
            <p:ph type="body" sz="quarter" idx="33" hasCustomPrompt="1"/>
          </p:nvPr>
        </p:nvSpPr>
        <p:spPr>
          <a:xfrm>
            <a:off x="762761"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19" name="Picture Placeholder 71">
            <a:extLst>
              <a:ext uri="{FF2B5EF4-FFF2-40B4-BE49-F238E27FC236}">
                <a16:creationId xmlns:a16="http://schemas.microsoft.com/office/drawing/2014/main" id="{BF246B2F-C5E5-0545-9FDE-022036681872}"/>
              </a:ext>
            </a:extLst>
          </p:cNvPr>
          <p:cNvSpPr>
            <a:spLocks noGrp="1"/>
          </p:cNvSpPr>
          <p:nvPr>
            <p:ph type="pic" sz="quarter" idx="43" hasCustomPrompt="1"/>
          </p:nvPr>
        </p:nvSpPr>
        <p:spPr>
          <a:xfrm>
            <a:off x="1236957"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20" name="Text Placeholder 15">
            <a:extLst>
              <a:ext uri="{FF2B5EF4-FFF2-40B4-BE49-F238E27FC236}">
                <a16:creationId xmlns:a16="http://schemas.microsoft.com/office/drawing/2014/main" id="{25D23FDA-9D4C-5A44-863C-8AAE8DBBFE1F}"/>
              </a:ext>
            </a:extLst>
          </p:cNvPr>
          <p:cNvSpPr>
            <a:spLocks noGrp="1"/>
          </p:cNvSpPr>
          <p:nvPr>
            <p:ph type="body" sz="quarter" idx="44" hasCustomPrompt="1"/>
          </p:nvPr>
        </p:nvSpPr>
        <p:spPr>
          <a:xfrm>
            <a:off x="762761"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1" name="Text Placeholder 15">
            <a:extLst>
              <a:ext uri="{FF2B5EF4-FFF2-40B4-BE49-F238E27FC236}">
                <a16:creationId xmlns:a16="http://schemas.microsoft.com/office/drawing/2014/main" id="{EDCC673F-2182-6E48-B140-35F44F0CF00A}"/>
              </a:ext>
            </a:extLst>
          </p:cNvPr>
          <p:cNvSpPr>
            <a:spLocks noGrp="1"/>
          </p:cNvSpPr>
          <p:nvPr>
            <p:ph type="body" sz="quarter" idx="45" hasCustomPrompt="1"/>
          </p:nvPr>
        </p:nvSpPr>
        <p:spPr>
          <a:xfrm>
            <a:off x="3502403"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2" name="Text Placeholder 15">
            <a:extLst>
              <a:ext uri="{FF2B5EF4-FFF2-40B4-BE49-F238E27FC236}">
                <a16:creationId xmlns:a16="http://schemas.microsoft.com/office/drawing/2014/main" id="{77F18C4E-0F96-4A4E-8E79-EE7D06E87E5F}"/>
              </a:ext>
            </a:extLst>
          </p:cNvPr>
          <p:cNvSpPr>
            <a:spLocks noGrp="1"/>
          </p:cNvSpPr>
          <p:nvPr>
            <p:ph type="body" sz="quarter" idx="46" hasCustomPrompt="1"/>
          </p:nvPr>
        </p:nvSpPr>
        <p:spPr>
          <a:xfrm>
            <a:off x="3502403"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23" name="Picture Placeholder 71">
            <a:extLst>
              <a:ext uri="{FF2B5EF4-FFF2-40B4-BE49-F238E27FC236}">
                <a16:creationId xmlns:a16="http://schemas.microsoft.com/office/drawing/2014/main" id="{A4A76464-074C-F348-9899-68BE282E7F25}"/>
              </a:ext>
            </a:extLst>
          </p:cNvPr>
          <p:cNvSpPr>
            <a:spLocks noGrp="1"/>
          </p:cNvSpPr>
          <p:nvPr>
            <p:ph type="pic" sz="quarter" idx="47" hasCustomPrompt="1"/>
          </p:nvPr>
        </p:nvSpPr>
        <p:spPr>
          <a:xfrm>
            <a:off x="3976599"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24" name="Text Placeholder 15">
            <a:extLst>
              <a:ext uri="{FF2B5EF4-FFF2-40B4-BE49-F238E27FC236}">
                <a16:creationId xmlns:a16="http://schemas.microsoft.com/office/drawing/2014/main" id="{F3BDF7C5-FA62-2342-A741-EC4F80747B79}"/>
              </a:ext>
            </a:extLst>
          </p:cNvPr>
          <p:cNvSpPr>
            <a:spLocks noGrp="1"/>
          </p:cNvSpPr>
          <p:nvPr>
            <p:ph type="body" sz="quarter" idx="48" hasCustomPrompt="1"/>
          </p:nvPr>
        </p:nvSpPr>
        <p:spPr>
          <a:xfrm>
            <a:off x="3502403"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5" name="Text Placeholder 15">
            <a:extLst>
              <a:ext uri="{FF2B5EF4-FFF2-40B4-BE49-F238E27FC236}">
                <a16:creationId xmlns:a16="http://schemas.microsoft.com/office/drawing/2014/main" id="{38A60F0B-F5C5-8649-804D-7EDFCDF9D77F}"/>
              </a:ext>
            </a:extLst>
          </p:cNvPr>
          <p:cNvSpPr>
            <a:spLocks noGrp="1"/>
          </p:cNvSpPr>
          <p:nvPr>
            <p:ph type="body" sz="quarter" idx="49" hasCustomPrompt="1"/>
          </p:nvPr>
        </p:nvSpPr>
        <p:spPr>
          <a:xfrm>
            <a:off x="6246848"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6" name="Text Placeholder 15">
            <a:extLst>
              <a:ext uri="{FF2B5EF4-FFF2-40B4-BE49-F238E27FC236}">
                <a16:creationId xmlns:a16="http://schemas.microsoft.com/office/drawing/2014/main" id="{E9143F0A-AFCC-DF46-9C06-8BB51B620DF2}"/>
              </a:ext>
            </a:extLst>
          </p:cNvPr>
          <p:cNvSpPr>
            <a:spLocks noGrp="1"/>
          </p:cNvSpPr>
          <p:nvPr>
            <p:ph type="body" sz="quarter" idx="50" hasCustomPrompt="1"/>
          </p:nvPr>
        </p:nvSpPr>
        <p:spPr>
          <a:xfrm>
            <a:off x="6246848"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37" name="Picture Placeholder 71">
            <a:extLst>
              <a:ext uri="{FF2B5EF4-FFF2-40B4-BE49-F238E27FC236}">
                <a16:creationId xmlns:a16="http://schemas.microsoft.com/office/drawing/2014/main" id="{5CEDE3B5-DBEB-3F40-BD19-C166674C4F71}"/>
              </a:ext>
            </a:extLst>
          </p:cNvPr>
          <p:cNvSpPr>
            <a:spLocks noGrp="1"/>
          </p:cNvSpPr>
          <p:nvPr>
            <p:ph type="pic" sz="quarter" idx="51" hasCustomPrompt="1"/>
          </p:nvPr>
        </p:nvSpPr>
        <p:spPr>
          <a:xfrm>
            <a:off x="6721044"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38" name="Text Placeholder 15">
            <a:extLst>
              <a:ext uri="{FF2B5EF4-FFF2-40B4-BE49-F238E27FC236}">
                <a16:creationId xmlns:a16="http://schemas.microsoft.com/office/drawing/2014/main" id="{D847E51C-925A-044A-9729-621B02B0D441}"/>
              </a:ext>
            </a:extLst>
          </p:cNvPr>
          <p:cNvSpPr>
            <a:spLocks noGrp="1"/>
          </p:cNvSpPr>
          <p:nvPr>
            <p:ph type="body" sz="quarter" idx="52" hasCustomPrompt="1"/>
          </p:nvPr>
        </p:nvSpPr>
        <p:spPr>
          <a:xfrm>
            <a:off x="6246848"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39" name="Text Placeholder 15">
            <a:extLst>
              <a:ext uri="{FF2B5EF4-FFF2-40B4-BE49-F238E27FC236}">
                <a16:creationId xmlns:a16="http://schemas.microsoft.com/office/drawing/2014/main" id="{E2CC9ACF-FF33-7542-90B7-50932306E5C7}"/>
              </a:ext>
            </a:extLst>
          </p:cNvPr>
          <p:cNvSpPr>
            <a:spLocks noGrp="1"/>
          </p:cNvSpPr>
          <p:nvPr>
            <p:ph type="body" sz="quarter" idx="53" hasCustomPrompt="1"/>
          </p:nvPr>
        </p:nvSpPr>
        <p:spPr>
          <a:xfrm>
            <a:off x="8986490" y="3629937"/>
            <a:ext cx="2458508" cy="2242365"/>
          </a:xfrm>
          <a:prstGeom prst="rect">
            <a:avLst/>
          </a:prstGeom>
        </p:spPr>
        <p:txBody>
          <a:bodyPr/>
          <a:lstStyle>
            <a:lvl1pPr marL="0" indent="0" algn="ctr">
              <a:lnSpc>
                <a:spcPct val="100000"/>
              </a:lnSpc>
              <a:buFont typeface="Arial"/>
              <a:buNone/>
              <a:defRPr lang="en-GB" sz="1000" b="0" i="0" kern="1200" spc="0" baseline="0" dirty="0" smtClean="0">
                <a:solidFill>
                  <a:schemeClr val="accent2"/>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0" name="Text Placeholder 15">
            <a:extLst>
              <a:ext uri="{FF2B5EF4-FFF2-40B4-BE49-F238E27FC236}">
                <a16:creationId xmlns:a16="http://schemas.microsoft.com/office/drawing/2014/main" id="{0C4BE2C2-69D6-D249-8220-0A973E57CD4C}"/>
              </a:ext>
            </a:extLst>
          </p:cNvPr>
          <p:cNvSpPr>
            <a:spLocks noGrp="1"/>
          </p:cNvSpPr>
          <p:nvPr>
            <p:ph type="body" sz="quarter" idx="54" hasCustomPrompt="1"/>
          </p:nvPr>
        </p:nvSpPr>
        <p:spPr>
          <a:xfrm>
            <a:off x="8986490" y="3165479"/>
            <a:ext cx="2458508" cy="310489"/>
          </a:xfrm>
          <a:prstGeom prst="rect">
            <a:avLst/>
          </a:prstGeom>
        </p:spPr>
        <p:txBody>
          <a:bodyPr/>
          <a:lstStyle>
            <a:lvl1pPr marL="0" indent="0" algn="ctr">
              <a:lnSpc>
                <a:spcPct val="100000"/>
              </a:lnSpc>
              <a:buFont typeface="Arial"/>
              <a:buNone/>
              <a:defRPr lang="en-GB" sz="1400" b="0" i="0" kern="1200" spc="0" baseline="0" dirty="0" smtClean="0">
                <a:solidFill>
                  <a:schemeClr val="accent2"/>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Name</a:t>
            </a:r>
          </a:p>
        </p:txBody>
      </p:sp>
      <p:sp>
        <p:nvSpPr>
          <p:cNvPr id="41" name="Picture Placeholder 71">
            <a:extLst>
              <a:ext uri="{FF2B5EF4-FFF2-40B4-BE49-F238E27FC236}">
                <a16:creationId xmlns:a16="http://schemas.microsoft.com/office/drawing/2014/main" id="{0D23D560-644E-A349-B38A-7C8B0E1DA307}"/>
              </a:ext>
            </a:extLst>
          </p:cNvPr>
          <p:cNvSpPr>
            <a:spLocks noGrp="1"/>
          </p:cNvSpPr>
          <p:nvPr>
            <p:ph type="pic" sz="quarter" idx="55" hasCustomPrompt="1"/>
          </p:nvPr>
        </p:nvSpPr>
        <p:spPr>
          <a:xfrm>
            <a:off x="9460686" y="1576642"/>
            <a:ext cx="1510117" cy="1503006"/>
          </a:xfrm>
          <a:prstGeom prst="ellipse">
            <a:avLst/>
          </a:prstGeom>
          <a:solidFill>
            <a:schemeClr val="bg1">
              <a:lumMod val="85000"/>
            </a:schemeClr>
          </a:solidFill>
        </p:spPr>
        <p:txBody>
          <a:bodyPr/>
          <a:lstStyle>
            <a:lvl1pPr marL="0" indent="0" algn="ctr">
              <a:buNone/>
              <a:defRPr sz="800" spc="0"/>
            </a:lvl1pPr>
          </a:lstStyle>
          <a:p>
            <a:r>
              <a:rPr lang="en-US"/>
              <a:t>DRAG PICTURE TO PLACEHOLDER OF CLICK ICON ADD</a:t>
            </a:r>
          </a:p>
        </p:txBody>
      </p:sp>
      <p:sp>
        <p:nvSpPr>
          <p:cNvPr id="42" name="Text Placeholder 15">
            <a:extLst>
              <a:ext uri="{FF2B5EF4-FFF2-40B4-BE49-F238E27FC236}">
                <a16:creationId xmlns:a16="http://schemas.microsoft.com/office/drawing/2014/main" id="{9F880A23-AAF3-734F-9B84-172CA87D12EB}"/>
              </a:ext>
            </a:extLst>
          </p:cNvPr>
          <p:cNvSpPr>
            <a:spLocks noGrp="1"/>
          </p:cNvSpPr>
          <p:nvPr>
            <p:ph type="body" sz="quarter" idx="56" hasCustomPrompt="1"/>
          </p:nvPr>
        </p:nvSpPr>
        <p:spPr>
          <a:xfrm>
            <a:off x="8986490" y="3374027"/>
            <a:ext cx="2458508" cy="310489"/>
          </a:xfrm>
          <a:prstGeom prst="rect">
            <a:avLst/>
          </a:prstGeom>
        </p:spPr>
        <p:txBody>
          <a:bodyPr/>
          <a:lstStyle>
            <a:lvl1pPr marL="0" indent="0" algn="ctr">
              <a:lnSpc>
                <a:spcPct val="100000"/>
              </a:lnSpc>
              <a:buFont typeface="Arial"/>
              <a:buNone/>
              <a:defRPr lang="en-GB" sz="1200" b="0" i="0" kern="1200" spc="0" baseline="0" dirty="0" smtClean="0">
                <a:solidFill>
                  <a:schemeClr val="accent4"/>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
        <p:nvSpPr>
          <p:cNvPr id="26" name="Title 9">
            <a:extLst>
              <a:ext uri="{FF2B5EF4-FFF2-40B4-BE49-F238E27FC236}">
                <a16:creationId xmlns:a16="http://schemas.microsoft.com/office/drawing/2014/main" id="{6F11874B-E5D9-204A-9428-26C7DC6190E4}"/>
              </a:ext>
            </a:extLst>
          </p:cNvPr>
          <p:cNvSpPr>
            <a:spLocks noGrp="1"/>
          </p:cNvSpPr>
          <p:nvPr>
            <p:ph type="title" hasCustomPrompt="1"/>
          </p:nvPr>
        </p:nvSpPr>
        <p:spPr>
          <a:xfrm>
            <a:off x="479425" y="549275"/>
            <a:ext cx="11233150" cy="492495"/>
          </a:xfrm>
        </p:spPr>
        <p:txBody>
          <a:bodyPr/>
          <a:lstStyle/>
          <a:p>
            <a:r>
              <a:rPr lang="en-GB"/>
              <a:t>Blog</a:t>
            </a:r>
            <a:endParaRPr lang="en-US"/>
          </a:p>
        </p:txBody>
      </p:sp>
      <p:sp>
        <p:nvSpPr>
          <p:cNvPr id="28" name="Slide Number Placeholder 5">
            <a:extLst>
              <a:ext uri="{FF2B5EF4-FFF2-40B4-BE49-F238E27FC236}">
                <a16:creationId xmlns:a16="http://schemas.microsoft.com/office/drawing/2014/main" id="{6DEC761C-C084-5044-910E-79BE1885BD99}"/>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0682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6 IMAGES EDITABLE BOXES">
    <p:bg>
      <p:bgPr>
        <a:solidFill>
          <a:schemeClr val="bg1"/>
        </a:solid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CA7C5B6F-C987-8A41-9893-7F44EC0002A0}"/>
              </a:ext>
            </a:extLst>
          </p:cNvPr>
          <p:cNvSpPr>
            <a:spLocks noGrp="1"/>
          </p:cNvSpPr>
          <p:nvPr>
            <p:ph type="pic" sz="quarter" idx="43"/>
          </p:nvPr>
        </p:nvSpPr>
        <p:spPr>
          <a:xfrm>
            <a:off x="457453" y="3519843"/>
            <a:ext cx="1956589" cy="65670"/>
          </a:xfrm>
          <a:solidFill>
            <a:schemeClr val="accent1"/>
          </a:solidFill>
        </p:spPr>
        <p:txBody>
          <a:bodyPr/>
          <a:lstStyle>
            <a:lvl1pPr>
              <a:buNone/>
              <a:defRPr sz="300">
                <a:solidFill>
                  <a:schemeClr val="tx2"/>
                </a:solidFill>
              </a:defRPr>
            </a:lvl1pPr>
          </a:lstStyle>
          <a:p>
            <a:r>
              <a:rPr lang="en-US"/>
              <a:t>Click icon to add picture</a:t>
            </a:r>
          </a:p>
        </p:txBody>
      </p:sp>
      <p:sp>
        <p:nvSpPr>
          <p:cNvPr id="21" name="Picture Placeholder 2">
            <a:extLst>
              <a:ext uri="{FF2B5EF4-FFF2-40B4-BE49-F238E27FC236}">
                <a16:creationId xmlns:a16="http://schemas.microsoft.com/office/drawing/2014/main" id="{A2D2A087-162C-794D-AC0F-245FFF496191}"/>
              </a:ext>
            </a:extLst>
          </p:cNvPr>
          <p:cNvSpPr>
            <a:spLocks noGrp="1"/>
          </p:cNvSpPr>
          <p:nvPr>
            <p:ph type="pic" sz="quarter" idx="44" hasCustomPrompt="1"/>
          </p:nvPr>
        </p:nvSpPr>
        <p:spPr>
          <a:xfrm>
            <a:off x="2420365" y="1481285"/>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22" name="Text Placeholder 15">
            <a:extLst>
              <a:ext uri="{FF2B5EF4-FFF2-40B4-BE49-F238E27FC236}">
                <a16:creationId xmlns:a16="http://schemas.microsoft.com/office/drawing/2014/main" id="{7E3C8F99-DBA3-9D46-BAF2-F578A15A98CE}"/>
              </a:ext>
            </a:extLst>
          </p:cNvPr>
          <p:cNvSpPr>
            <a:spLocks noGrp="1"/>
          </p:cNvSpPr>
          <p:nvPr>
            <p:ph type="body" sz="quarter" idx="35" hasCustomPrompt="1"/>
          </p:nvPr>
        </p:nvSpPr>
        <p:spPr>
          <a:xfrm>
            <a:off x="2601533"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23" name="Picture Placeholder 2">
            <a:extLst>
              <a:ext uri="{FF2B5EF4-FFF2-40B4-BE49-F238E27FC236}">
                <a16:creationId xmlns:a16="http://schemas.microsoft.com/office/drawing/2014/main" id="{F1478F83-C380-F44B-A805-59622B600905}"/>
              </a:ext>
            </a:extLst>
          </p:cNvPr>
          <p:cNvSpPr>
            <a:spLocks noGrp="1"/>
          </p:cNvSpPr>
          <p:nvPr>
            <p:ph type="pic" sz="quarter" idx="27" hasCustomPrompt="1"/>
          </p:nvPr>
        </p:nvSpPr>
        <p:spPr>
          <a:xfrm>
            <a:off x="463776"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25" name="Picture Placeholder 2">
            <a:extLst>
              <a:ext uri="{FF2B5EF4-FFF2-40B4-BE49-F238E27FC236}">
                <a16:creationId xmlns:a16="http://schemas.microsoft.com/office/drawing/2014/main" id="{D6BFBF8D-2A0E-AB45-A13A-4B917D210922}"/>
              </a:ext>
            </a:extLst>
          </p:cNvPr>
          <p:cNvSpPr>
            <a:spLocks noGrp="1"/>
          </p:cNvSpPr>
          <p:nvPr>
            <p:ph type="pic" sz="quarter" idx="45"/>
          </p:nvPr>
        </p:nvSpPr>
        <p:spPr>
          <a:xfrm>
            <a:off x="4370631" y="3519843"/>
            <a:ext cx="1956589" cy="65670"/>
          </a:xfrm>
          <a:solidFill>
            <a:schemeClr val="accent1"/>
          </a:solidFill>
        </p:spPr>
        <p:txBody>
          <a:bodyPr/>
          <a:lstStyle>
            <a:lvl1pPr>
              <a:buNone/>
              <a:defRPr sz="300">
                <a:solidFill>
                  <a:schemeClr val="accent1"/>
                </a:solidFill>
              </a:defRPr>
            </a:lvl1pPr>
          </a:lstStyle>
          <a:p>
            <a:r>
              <a:rPr lang="en-US"/>
              <a:t>Click icon to add picture</a:t>
            </a:r>
          </a:p>
        </p:txBody>
      </p:sp>
      <p:sp>
        <p:nvSpPr>
          <p:cNvPr id="36" name="Picture Placeholder 2">
            <a:extLst>
              <a:ext uri="{FF2B5EF4-FFF2-40B4-BE49-F238E27FC236}">
                <a16:creationId xmlns:a16="http://schemas.microsoft.com/office/drawing/2014/main" id="{B487A832-5148-0D41-897C-7D84C48AA55F}"/>
              </a:ext>
            </a:extLst>
          </p:cNvPr>
          <p:cNvSpPr>
            <a:spLocks noGrp="1"/>
          </p:cNvSpPr>
          <p:nvPr>
            <p:ph type="pic" sz="quarter" idx="46" hasCustomPrompt="1"/>
          </p:nvPr>
        </p:nvSpPr>
        <p:spPr>
          <a:xfrm>
            <a:off x="6333543" y="1481285"/>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37" name="Text Placeholder 15">
            <a:extLst>
              <a:ext uri="{FF2B5EF4-FFF2-40B4-BE49-F238E27FC236}">
                <a16:creationId xmlns:a16="http://schemas.microsoft.com/office/drawing/2014/main" id="{F4D53640-BF8A-1144-BC08-36782018C2E2}"/>
              </a:ext>
            </a:extLst>
          </p:cNvPr>
          <p:cNvSpPr>
            <a:spLocks noGrp="1"/>
          </p:cNvSpPr>
          <p:nvPr>
            <p:ph type="body" sz="quarter" idx="47" hasCustomPrompt="1"/>
          </p:nvPr>
        </p:nvSpPr>
        <p:spPr>
          <a:xfrm>
            <a:off x="6514711"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38" name="Picture Placeholder 2">
            <a:extLst>
              <a:ext uri="{FF2B5EF4-FFF2-40B4-BE49-F238E27FC236}">
                <a16:creationId xmlns:a16="http://schemas.microsoft.com/office/drawing/2014/main" id="{73E07E11-4C94-7243-ADE4-E9B7111EBBEC}"/>
              </a:ext>
            </a:extLst>
          </p:cNvPr>
          <p:cNvSpPr>
            <a:spLocks noGrp="1"/>
          </p:cNvSpPr>
          <p:nvPr>
            <p:ph type="pic" sz="quarter" idx="48" hasCustomPrompt="1"/>
          </p:nvPr>
        </p:nvSpPr>
        <p:spPr>
          <a:xfrm>
            <a:off x="4376954"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40" name="Picture Placeholder 2">
            <a:extLst>
              <a:ext uri="{FF2B5EF4-FFF2-40B4-BE49-F238E27FC236}">
                <a16:creationId xmlns:a16="http://schemas.microsoft.com/office/drawing/2014/main" id="{160E2D81-DBE5-0047-B496-F3ED795D756A}"/>
              </a:ext>
            </a:extLst>
          </p:cNvPr>
          <p:cNvSpPr>
            <a:spLocks noGrp="1"/>
          </p:cNvSpPr>
          <p:nvPr>
            <p:ph type="pic" sz="quarter" idx="49"/>
          </p:nvPr>
        </p:nvSpPr>
        <p:spPr>
          <a:xfrm>
            <a:off x="8271417" y="3519843"/>
            <a:ext cx="1956589" cy="65670"/>
          </a:xfrm>
          <a:solidFill>
            <a:schemeClr val="accent1"/>
          </a:solidFill>
        </p:spPr>
        <p:txBody>
          <a:bodyPr/>
          <a:lstStyle>
            <a:lvl1pPr>
              <a:buNone/>
              <a:defRPr sz="300">
                <a:solidFill>
                  <a:schemeClr val="accent4"/>
                </a:solidFill>
              </a:defRPr>
            </a:lvl1pPr>
          </a:lstStyle>
          <a:p>
            <a:r>
              <a:rPr lang="en-US"/>
              <a:t>Click icon to add picture</a:t>
            </a:r>
          </a:p>
        </p:txBody>
      </p:sp>
      <p:sp>
        <p:nvSpPr>
          <p:cNvPr id="41" name="Picture Placeholder 2">
            <a:extLst>
              <a:ext uri="{FF2B5EF4-FFF2-40B4-BE49-F238E27FC236}">
                <a16:creationId xmlns:a16="http://schemas.microsoft.com/office/drawing/2014/main" id="{B03B82B4-9A56-524C-AF2C-933D4143008D}"/>
              </a:ext>
            </a:extLst>
          </p:cNvPr>
          <p:cNvSpPr>
            <a:spLocks noGrp="1"/>
          </p:cNvSpPr>
          <p:nvPr>
            <p:ph type="pic" sz="quarter" idx="50" hasCustomPrompt="1"/>
          </p:nvPr>
        </p:nvSpPr>
        <p:spPr>
          <a:xfrm>
            <a:off x="10234329" y="1481285"/>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42" name="Text Placeholder 15">
            <a:extLst>
              <a:ext uri="{FF2B5EF4-FFF2-40B4-BE49-F238E27FC236}">
                <a16:creationId xmlns:a16="http://schemas.microsoft.com/office/drawing/2014/main" id="{02764C8A-C275-8944-842E-CA406D3B783F}"/>
              </a:ext>
            </a:extLst>
          </p:cNvPr>
          <p:cNvSpPr>
            <a:spLocks noGrp="1"/>
          </p:cNvSpPr>
          <p:nvPr>
            <p:ph type="body" sz="quarter" idx="51" hasCustomPrompt="1"/>
          </p:nvPr>
        </p:nvSpPr>
        <p:spPr>
          <a:xfrm>
            <a:off x="10415497" y="1669133"/>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3" name="Picture Placeholder 2">
            <a:extLst>
              <a:ext uri="{FF2B5EF4-FFF2-40B4-BE49-F238E27FC236}">
                <a16:creationId xmlns:a16="http://schemas.microsoft.com/office/drawing/2014/main" id="{834E1753-8F08-CC45-98D0-87D3326EB108}"/>
              </a:ext>
            </a:extLst>
          </p:cNvPr>
          <p:cNvSpPr>
            <a:spLocks noGrp="1"/>
          </p:cNvSpPr>
          <p:nvPr>
            <p:ph type="pic" sz="quarter" idx="52" hasCustomPrompt="1"/>
          </p:nvPr>
        </p:nvSpPr>
        <p:spPr>
          <a:xfrm>
            <a:off x="8277740" y="1484313"/>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45" name="Picture Placeholder 2">
            <a:extLst>
              <a:ext uri="{FF2B5EF4-FFF2-40B4-BE49-F238E27FC236}">
                <a16:creationId xmlns:a16="http://schemas.microsoft.com/office/drawing/2014/main" id="{783EAA50-26D5-2648-9ADA-36E24E145300}"/>
              </a:ext>
            </a:extLst>
          </p:cNvPr>
          <p:cNvSpPr>
            <a:spLocks noGrp="1"/>
          </p:cNvSpPr>
          <p:nvPr>
            <p:ph type="pic" sz="quarter" idx="53"/>
          </p:nvPr>
        </p:nvSpPr>
        <p:spPr>
          <a:xfrm>
            <a:off x="457453" y="5930534"/>
            <a:ext cx="1956589" cy="65670"/>
          </a:xfrm>
          <a:solidFill>
            <a:schemeClr val="accent1"/>
          </a:solidFill>
        </p:spPr>
        <p:txBody>
          <a:bodyPr/>
          <a:lstStyle>
            <a:lvl1pPr>
              <a:buNone/>
              <a:defRPr sz="300">
                <a:solidFill>
                  <a:schemeClr val="accent2"/>
                </a:solidFill>
              </a:defRPr>
            </a:lvl1pPr>
          </a:lstStyle>
          <a:p>
            <a:r>
              <a:rPr lang="en-US"/>
              <a:t>Click icon to add picture</a:t>
            </a:r>
          </a:p>
        </p:txBody>
      </p:sp>
      <p:sp>
        <p:nvSpPr>
          <p:cNvPr id="46" name="Picture Placeholder 2">
            <a:extLst>
              <a:ext uri="{FF2B5EF4-FFF2-40B4-BE49-F238E27FC236}">
                <a16:creationId xmlns:a16="http://schemas.microsoft.com/office/drawing/2014/main" id="{369D2C2D-25DE-5C47-91AC-5E8AD3567326}"/>
              </a:ext>
            </a:extLst>
          </p:cNvPr>
          <p:cNvSpPr>
            <a:spLocks noGrp="1"/>
          </p:cNvSpPr>
          <p:nvPr>
            <p:ph type="pic" sz="quarter" idx="54" hasCustomPrompt="1"/>
          </p:nvPr>
        </p:nvSpPr>
        <p:spPr>
          <a:xfrm>
            <a:off x="2420365" y="3891976"/>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47" name="Text Placeholder 15">
            <a:extLst>
              <a:ext uri="{FF2B5EF4-FFF2-40B4-BE49-F238E27FC236}">
                <a16:creationId xmlns:a16="http://schemas.microsoft.com/office/drawing/2014/main" id="{35AE2A1D-0B6A-6340-923F-65F39FD99B70}"/>
              </a:ext>
            </a:extLst>
          </p:cNvPr>
          <p:cNvSpPr>
            <a:spLocks noGrp="1"/>
          </p:cNvSpPr>
          <p:nvPr>
            <p:ph type="body" sz="quarter" idx="55" hasCustomPrompt="1"/>
          </p:nvPr>
        </p:nvSpPr>
        <p:spPr>
          <a:xfrm>
            <a:off x="2601533"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48" name="Picture Placeholder 2">
            <a:extLst>
              <a:ext uri="{FF2B5EF4-FFF2-40B4-BE49-F238E27FC236}">
                <a16:creationId xmlns:a16="http://schemas.microsoft.com/office/drawing/2014/main" id="{7F90DC3D-B4F4-BE4E-95D4-57CA7E9F4F83}"/>
              </a:ext>
            </a:extLst>
          </p:cNvPr>
          <p:cNvSpPr>
            <a:spLocks noGrp="1"/>
          </p:cNvSpPr>
          <p:nvPr>
            <p:ph type="pic" sz="quarter" idx="56" hasCustomPrompt="1"/>
          </p:nvPr>
        </p:nvSpPr>
        <p:spPr>
          <a:xfrm>
            <a:off x="463776"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50" name="Picture Placeholder 2">
            <a:extLst>
              <a:ext uri="{FF2B5EF4-FFF2-40B4-BE49-F238E27FC236}">
                <a16:creationId xmlns:a16="http://schemas.microsoft.com/office/drawing/2014/main" id="{73A18107-4BEA-884D-AA52-AFB96C92A3B1}"/>
              </a:ext>
            </a:extLst>
          </p:cNvPr>
          <p:cNvSpPr>
            <a:spLocks noGrp="1"/>
          </p:cNvSpPr>
          <p:nvPr>
            <p:ph type="pic" sz="quarter" idx="57"/>
          </p:nvPr>
        </p:nvSpPr>
        <p:spPr>
          <a:xfrm>
            <a:off x="4370631" y="5930534"/>
            <a:ext cx="1956589" cy="65670"/>
          </a:xfrm>
          <a:solidFill>
            <a:schemeClr val="accent1"/>
          </a:solidFill>
        </p:spPr>
        <p:txBody>
          <a:bodyPr/>
          <a:lstStyle>
            <a:lvl1pPr>
              <a:buNone/>
              <a:defRPr sz="300">
                <a:solidFill>
                  <a:schemeClr val="tx2"/>
                </a:solidFill>
              </a:defRPr>
            </a:lvl1pPr>
          </a:lstStyle>
          <a:p>
            <a:r>
              <a:rPr lang="en-US"/>
              <a:t>Click icon to add picture</a:t>
            </a:r>
          </a:p>
        </p:txBody>
      </p:sp>
      <p:sp>
        <p:nvSpPr>
          <p:cNvPr id="51" name="Picture Placeholder 2">
            <a:extLst>
              <a:ext uri="{FF2B5EF4-FFF2-40B4-BE49-F238E27FC236}">
                <a16:creationId xmlns:a16="http://schemas.microsoft.com/office/drawing/2014/main" id="{CF39E4C5-1F66-1E46-91F3-44AB8BBD455C}"/>
              </a:ext>
            </a:extLst>
          </p:cNvPr>
          <p:cNvSpPr>
            <a:spLocks noGrp="1"/>
          </p:cNvSpPr>
          <p:nvPr>
            <p:ph type="pic" sz="quarter" idx="58" hasCustomPrompt="1"/>
          </p:nvPr>
        </p:nvSpPr>
        <p:spPr>
          <a:xfrm>
            <a:off x="6333543" y="3891976"/>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52" name="Text Placeholder 15">
            <a:extLst>
              <a:ext uri="{FF2B5EF4-FFF2-40B4-BE49-F238E27FC236}">
                <a16:creationId xmlns:a16="http://schemas.microsoft.com/office/drawing/2014/main" id="{6AC109E8-5607-6949-93B0-5714E38458D4}"/>
              </a:ext>
            </a:extLst>
          </p:cNvPr>
          <p:cNvSpPr>
            <a:spLocks noGrp="1"/>
          </p:cNvSpPr>
          <p:nvPr>
            <p:ph type="body" sz="quarter" idx="59" hasCustomPrompt="1"/>
          </p:nvPr>
        </p:nvSpPr>
        <p:spPr>
          <a:xfrm>
            <a:off x="6514711"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3" name="Picture Placeholder 2">
            <a:extLst>
              <a:ext uri="{FF2B5EF4-FFF2-40B4-BE49-F238E27FC236}">
                <a16:creationId xmlns:a16="http://schemas.microsoft.com/office/drawing/2014/main" id="{67D4B957-DFE7-1A41-9300-0130B369C3A3}"/>
              </a:ext>
            </a:extLst>
          </p:cNvPr>
          <p:cNvSpPr>
            <a:spLocks noGrp="1"/>
          </p:cNvSpPr>
          <p:nvPr>
            <p:ph type="pic" sz="quarter" idx="60" hasCustomPrompt="1"/>
          </p:nvPr>
        </p:nvSpPr>
        <p:spPr>
          <a:xfrm>
            <a:off x="4376954"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55" name="Picture Placeholder 2">
            <a:extLst>
              <a:ext uri="{FF2B5EF4-FFF2-40B4-BE49-F238E27FC236}">
                <a16:creationId xmlns:a16="http://schemas.microsoft.com/office/drawing/2014/main" id="{9420921A-46E5-BC4A-B775-E626EBD3BF8C}"/>
              </a:ext>
            </a:extLst>
          </p:cNvPr>
          <p:cNvSpPr>
            <a:spLocks noGrp="1"/>
          </p:cNvSpPr>
          <p:nvPr>
            <p:ph type="pic" sz="quarter" idx="61"/>
          </p:nvPr>
        </p:nvSpPr>
        <p:spPr>
          <a:xfrm>
            <a:off x="8271417" y="5930534"/>
            <a:ext cx="1956589" cy="65670"/>
          </a:xfrm>
          <a:solidFill>
            <a:schemeClr val="accent1"/>
          </a:solidFill>
        </p:spPr>
        <p:txBody>
          <a:bodyPr/>
          <a:lstStyle>
            <a:lvl1pPr>
              <a:buNone/>
              <a:defRPr sz="300">
                <a:solidFill>
                  <a:srgbClr val="BEC3C7"/>
                </a:solidFill>
              </a:defRPr>
            </a:lvl1pPr>
          </a:lstStyle>
          <a:p>
            <a:r>
              <a:rPr lang="en-US"/>
              <a:t>Click icon to add picture</a:t>
            </a:r>
          </a:p>
        </p:txBody>
      </p:sp>
      <p:sp>
        <p:nvSpPr>
          <p:cNvPr id="56" name="Picture Placeholder 2">
            <a:extLst>
              <a:ext uri="{FF2B5EF4-FFF2-40B4-BE49-F238E27FC236}">
                <a16:creationId xmlns:a16="http://schemas.microsoft.com/office/drawing/2014/main" id="{7DDAEC9C-F10E-6944-A05D-016F09846984}"/>
              </a:ext>
            </a:extLst>
          </p:cNvPr>
          <p:cNvSpPr>
            <a:spLocks noGrp="1"/>
          </p:cNvSpPr>
          <p:nvPr>
            <p:ph type="pic" sz="quarter" idx="62" hasCustomPrompt="1"/>
          </p:nvPr>
        </p:nvSpPr>
        <p:spPr>
          <a:xfrm>
            <a:off x="10234329" y="3891976"/>
            <a:ext cx="1521083" cy="2104227"/>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57" name="Text Placeholder 15">
            <a:extLst>
              <a:ext uri="{FF2B5EF4-FFF2-40B4-BE49-F238E27FC236}">
                <a16:creationId xmlns:a16="http://schemas.microsoft.com/office/drawing/2014/main" id="{90885E5A-95D5-CB47-81A9-50C01E4803EE}"/>
              </a:ext>
            </a:extLst>
          </p:cNvPr>
          <p:cNvSpPr>
            <a:spLocks noGrp="1"/>
          </p:cNvSpPr>
          <p:nvPr>
            <p:ph type="body" sz="quarter" idx="63" hasCustomPrompt="1"/>
          </p:nvPr>
        </p:nvSpPr>
        <p:spPr>
          <a:xfrm>
            <a:off x="10415497" y="4079824"/>
            <a:ext cx="1146219" cy="1721230"/>
          </a:xfrm>
          <a:prstGeom prst="rect">
            <a:avLst/>
          </a:prstGeom>
        </p:spPr>
        <p:txBody>
          <a:bodyPr/>
          <a:lstStyle>
            <a:lvl1pPr marL="0" indent="0" algn="l">
              <a:lnSpc>
                <a:spcPct val="100000"/>
              </a:lnSpc>
              <a:buFont typeface="Arial"/>
              <a:buNone/>
              <a:defRPr lang="en-GB" sz="12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58" name="Picture Placeholder 2">
            <a:extLst>
              <a:ext uri="{FF2B5EF4-FFF2-40B4-BE49-F238E27FC236}">
                <a16:creationId xmlns:a16="http://schemas.microsoft.com/office/drawing/2014/main" id="{AA9AE444-59CB-D44B-9A83-6C8F7671BD4E}"/>
              </a:ext>
            </a:extLst>
          </p:cNvPr>
          <p:cNvSpPr>
            <a:spLocks noGrp="1"/>
          </p:cNvSpPr>
          <p:nvPr>
            <p:ph type="pic" sz="quarter" idx="64" hasCustomPrompt="1"/>
          </p:nvPr>
        </p:nvSpPr>
        <p:spPr>
          <a:xfrm>
            <a:off x="8277740" y="3895004"/>
            <a:ext cx="1956589" cy="2027956"/>
          </a:xfrm>
          <a:prstGeom prst="rect">
            <a:avLst/>
          </a:prstGeom>
          <a:solidFill>
            <a:schemeClr val="bg1">
              <a:lumMod val="85000"/>
            </a:schemeClr>
          </a:solidFill>
          <a:ln>
            <a:noFill/>
          </a:ln>
        </p:spPr>
        <p:txBody>
          <a:bodyPr/>
          <a:lstStyle>
            <a:lvl1pPr algn="l">
              <a:buNone/>
              <a:defRPr sz="1200" spc="0">
                <a:solidFill>
                  <a:schemeClr val="bg1">
                    <a:lumMod val="85000"/>
                  </a:schemeClr>
                </a:solidFill>
              </a:defRPr>
            </a:lvl1pPr>
          </a:lstStyle>
          <a:p>
            <a:r>
              <a:rPr lang="en-GB"/>
              <a:t>INSERT IMAGE</a:t>
            </a:r>
            <a:endParaRPr lang="en-US"/>
          </a:p>
        </p:txBody>
      </p:sp>
      <p:sp>
        <p:nvSpPr>
          <p:cNvPr id="29" name="Title 9">
            <a:extLst>
              <a:ext uri="{FF2B5EF4-FFF2-40B4-BE49-F238E27FC236}">
                <a16:creationId xmlns:a16="http://schemas.microsoft.com/office/drawing/2014/main" id="{5DA48126-5F68-5443-BDEE-ECB5FB826834}"/>
              </a:ext>
            </a:extLst>
          </p:cNvPr>
          <p:cNvSpPr>
            <a:spLocks noGrp="1"/>
          </p:cNvSpPr>
          <p:nvPr>
            <p:ph type="title" hasCustomPrompt="1"/>
          </p:nvPr>
        </p:nvSpPr>
        <p:spPr>
          <a:xfrm>
            <a:off x="479425" y="549275"/>
            <a:ext cx="11233150" cy="492495"/>
          </a:xfrm>
        </p:spPr>
        <p:txBody>
          <a:bodyPr/>
          <a:lstStyle/>
          <a:p>
            <a:r>
              <a:rPr lang="en-GB"/>
              <a:t>Images</a:t>
            </a:r>
            <a:endParaRPr lang="en-US"/>
          </a:p>
        </p:txBody>
      </p:sp>
      <p:sp>
        <p:nvSpPr>
          <p:cNvPr id="30" name="Slide Number Placeholder 5">
            <a:extLst>
              <a:ext uri="{FF2B5EF4-FFF2-40B4-BE49-F238E27FC236}">
                <a16:creationId xmlns:a16="http://schemas.microsoft.com/office/drawing/2014/main" id="{850B6144-3A4E-9647-894E-4AB1EB4FD5B6}"/>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1403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ULLETS 2 COLUMNS">
    <p:spTree>
      <p:nvGrpSpPr>
        <p:cNvPr id="1" name=""/>
        <p:cNvGrpSpPr/>
        <p:nvPr/>
      </p:nvGrpSpPr>
      <p:grpSpPr>
        <a:xfrm>
          <a:off x="0" y="0"/>
          <a:ext cx="0" cy="0"/>
          <a:chOff x="0" y="0"/>
          <a:chExt cx="0" cy="0"/>
        </a:xfrm>
      </p:grpSpPr>
      <p:sp>
        <p:nvSpPr>
          <p:cNvPr id="12" name="Content Placeholder 4"/>
          <p:cNvSpPr>
            <a:spLocks noGrp="1"/>
          </p:cNvSpPr>
          <p:nvPr>
            <p:ph sz="quarter" idx="14" hasCustomPrompt="1"/>
          </p:nvPr>
        </p:nvSpPr>
        <p:spPr>
          <a:xfrm>
            <a:off x="479424" y="1484314"/>
            <a:ext cx="5400551" cy="4559648"/>
          </a:xfrm>
          <a:prstGeom prst="rect">
            <a:avLst/>
          </a:prstGeom>
        </p:spPr>
        <p:txBody>
          <a:bodyPr/>
          <a:lstStyle>
            <a:lvl1pPr>
              <a:lnSpc>
                <a:spcPct val="114000"/>
              </a:lnSpc>
              <a:buFont typeface="Arial" panose="020B0604020202020204" pitchFamily="34" charset="0"/>
              <a:buChar char="•"/>
              <a:defRPr sz="1600" baseline="0">
                <a:solidFill>
                  <a:schemeClr val="bg2"/>
                </a:solidFill>
              </a:defRPr>
            </a:lvl1pPr>
            <a:lvl2pPr>
              <a:lnSpc>
                <a:spcPct val="114000"/>
              </a:lnSpc>
              <a:defRPr baseline="0"/>
            </a:lvl2pPr>
          </a:lstStyle>
          <a:p>
            <a:pPr lvl="0"/>
            <a:r>
              <a:rPr lang="en-US"/>
              <a:t>Insert text or graphic</a:t>
            </a:r>
          </a:p>
        </p:txBody>
      </p:sp>
      <p:sp>
        <p:nvSpPr>
          <p:cNvPr id="13" name="Content Placeholder 4"/>
          <p:cNvSpPr>
            <a:spLocks noGrp="1"/>
          </p:cNvSpPr>
          <p:nvPr>
            <p:ph sz="quarter" idx="15" hasCustomPrompt="1"/>
          </p:nvPr>
        </p:nvSpPr>
        <p:spPr>
          <a:xfrm>
            <a:off x="6312024" y="1484314"/>
            <a:ext cx="5400600" cy="4559648"/>
          </a:xfrm>
          <a:prstGeom prst="rect">
            <a:avLst/>
          </a:prstGeom>
        </p:spPr>
        <p:txBody>
          <a:bodyPr/>
          <a:lstStyle>
            <a:lvl1pPr>
              <a:lnSpc>
                <a:spcPct val="114000"/>
              </a:lnSpc>
              <a:buFont typeface="Arial" panose="020B0604020202020204" pitchFamily="34" charset="0"/>
              <a:buChar char="•"/>
              <a:defRPr sz="1600" baseline="0">
                <a:solidFill>
                  <a:schemeClr val="bg2"/>
                </a:solidFill>
              </a:defRPr>
            </a:lvl1pPr>
            <a:lvl2pPr>
              <a:lnSpc>
                <a:spcPct val="114000"/>
              </a:lnSpc>
              <a:defRPr baseline="0"/>
            </a:lvl2pPr>
          </a:lstStyle>
          <a:p>
            <a:pPr lvl="0"/>
            <a:r>
              <a:rPr lang="en-US"/>
              <a:t>Insert text or graphic</a:t>
            </a:r>
          </a:p>
        </p:txBody>
      </p:sp>
      <p:sp>
        <p:nvSpPr>
          <p:cNvPr id="7" name="Title 9">
            <a:extLst>
              <a:ext uri="{FF2B5EF4-FFF2-40B4-BE49-F238E27FC236}">
                <a16:creationId xmlns:a16="http://schemas.microsoft.com/office/drawing/2014/main" id="{71B0BEA9-E35C-CB4A-B3E8-A72F231B80A5}"/>
              </a:ext>
            </a:extLst>
          </p:cNvPr>
          <p:cNvSpPr>
            <a:spLocks noGrp="1"/>
          </p:cNvSpPr>
          <p:nvPr>
            <p:ph type="title"/>
          </p:nvPr>
        </p:nvSpPr>
        <p:spPr>
          <a:xfrm>
            <a:off x="479424" y="549275"/>
            <a:ext cx="11233151" cy="687611"/>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35E7CC23-1F78-5A47-8569-57DE64957BB5}"/>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9310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MAGE SLID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479425" y="1504126"/>
            <a:ext cx="11233199" cy="4555044"/>
          </a:xfrm>
          <a:prstGeom prst="rect">
            <a:avLst/>
          </a:prstGeom>
          <a:solidFill>
            <a:schemeClr val="bg1">
              <a:lumMod val="85000"/>
            </a:schemeClr>
          </a:solidFill>
        </p:spPr>
        <p:txBody>
          <a:bodyPr/>
          <a:lstStyle>
            <a:lvl1pPr>
              <a:buNone/>
              <a:defRPr sz="1600"/>
            </a:lvl1pPr>
          </a:lstStyle>
          <a:p>
            <a:pPr lvl="0"/>
            <a:r>
              <a:rPr lang="en-US"/>
              <a:t>CLICK ICON TO ADD GRAPHIC OR SCREENGRAB</a:t>
            </a:r>
          </a:p>
        </p:txBody>
      </p:sp>
      <p:sp>
        <p:nvSpPr>
          <p:cNvPr id="7" name="Title 9">
            <a:extLst>
              <a:ext uri="{FF2B5EF4-FFF2-40B4-BE49-F238E27FC236}">
                <a16:creationId xmlns:a16="http://schemas.microsoft.com/office/drawing/2014/main" id="{1CB91664-717C-6446-96A2-97CACBA1E88A}"/>
              </a:ext>
            </a:extLst>
          </p:cNvPr>
          <p:cNvSpPr>
            <a:spLocks noGrp="1"/>
          </p:cNvSpPr>
          <p:nvPr>
            <p:ph type="title"/>
          </p:nvPr>
        </p:nvSpPr>
        <p:spPr>
          <a:xfrm>
            <a:off x="479424" y="549275"/>
            <a:ext cx="11233151" cy="687611"/>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B7D5E0AD-F848-0D4F-B5A4-9DDAD5AA4EB0}"/>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51504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10" name="Picture Placeholder 11"/>
          <p:cNvSpPr>
            <a:spLocks noGrp="1"/>
          </p:cNvSpPr>
          <p:nvPr>
            <p:ph type="pic" sz="quarter" idx="14" hasCustomPrompt="1"/>
          </p:nvPr>
        </p:nvSpPr>
        <p:spPr>
          <a:xfrm>
            <a:off x="479424" y="1484313"/>
            <a:ext cx="3600000" cy="4557172"/>
          </a:xfrm>
          <a:prstGeom prst="rect">
            <a:avLst/>
          </a:prstGeom>
          <a:solidFill>
            <a:schemeClr val="bg1">
              <a:lumMod val="85000"/>
            </a:schemeClr>
          </a:solidFill>
          <a:ln w="6350">
            <a:noFill/>
          </a:ln>
        </p:spPr>
        <p:txBody>
          <a:bodyPr/>
          <a:lstStyle>
            <a:lvl1pPr marL="14288" indent="-14288">
              <a:buNone/>
              <a:tabLst/>
              <a:defRPr sz="1400">
                <a:solidFill>
                  <a:srgbClr val="00103E"/>
                </a:solidFill>
              </a:defRPr>
            </a:lvl1pPr>
          </a:lstStyle>
          <a:p>
            <a:r>
              <a:rPr lang="en-US"/>
              <a:t>CLICK ICON TO ADD GRAPHIC OR SCREENGRAB</a:t>
            </a:r>
          </a:p>
        </p:txBody>
      </p:sp>
      <p:sp>
        <p:nvSpPr>
          <p:cNvPr id="11" name="Picture Placeholder 15"/>
          <p:cNvSpPr>
            <a:spLocks noGrp="1"/>
          </p:cNvSpPr>
          <p:nvPr>
            <p:ph type="pic" sz="quarter" idx="15" hasCustomPrompt="1"/>
          </p:nvPr>
        </p:nvSpPr>
        <p:spPr>
          <a:xfrm>
            <a:off x="4283212" y="1484313"/>
            <a:ext cx="3600000" cy="4557172"/>
          </a:xfrm>
          <a:prstGeom prst="rect">
            <a:avLst/>
          </a:prstGeom>
          <a:solidFill>
            <a:schemeClr val="bg1">
              <a:lumMod val="85000"/>
            </a:schemeClr>
          </a:solidFill>
          <a:ln w="6350">
            <a:noFill/>
          </a:ln>
        </p:spPr>
        <p:txBody>
          <a:bodyPr/>
          <a:lstStyle>
            <a:lvl1pPr marL="14288" indent="-14288">
              <a:buNone/>
              <a:tabLst/>
              <a:defRPr sz="1400">
                <a:solidFill>
                  <a:srgbClr val="00103E"/>
                </a:solidFill>
              </a:defRPr>
            </a:lvl1pPr>
          </a:lstStyle>
          <a:p>
            <a:r>
              <a:rPr lang="en-US"/>
              <a:t>CLICK ICON TO ADD GRAPHIC OR SCREENGRAB</a:t>
            </a:r>
          </a:p>
        </p:txBody>
      </p:sp>
      <p:sp>
        <p:nvSpPr>
          <p:cNvPr id="12" name="Picture Placeholder 17"/>
          <p:cNvSpPr>
            <a:spLocks noGrp="1"/>
          </p:cNvSpPr>
          <p:nvPr>
            <p:ph type="pic" sz="quarter" idx="16" hasCustomPrompt="1"/>
          </p:nvPr>
        </p:nvSpPr>
        <p:spPr>
          <a:xfrm>
            <a:off x="8112575" y="1484313"/>
            <a:ext cx="3600000" cy="4557172"/>
          </a:xfrm>
          <a:prstGeom prst="rect">
            <a:avLst/>
          </a:prstGeom>
          <a:solidFill>
            <a:schemeClr val="bg1">
              <a:lumMod val="85000"/>
            </a:schemeClr>
          </a:solidFill>
          <a:ln w="6350">
            <a:noFill/>
          </a:ln>
        </p:spPr>
        <p:txBody>
          <a:bodyPr/>
          <a:lstStyle>
            <a:lvl1pPr marL="173038" indent="-173038">
              <a:buNone/>
              <a:tabLst/>
              <a:defRPr sz="1400">
                <a:solidFill>
                  <a:srgbClr val="00103E"/>
                </a:solidFill>
              </a:defRPr>
            </a:lvl1pPr>
          </a:lstStyle>
          <a:p>
            <a:r>
              <a:rPr lang="en-US"/>
              <a:t>CLICK ICON TO ADD GRAPHIC OR SCREENGRAB</a:t>
            </a:r>
          </a:p>
        </p:txBody>
      </p:sp>
      <p:sp>
        <p:nvSpPr>
          <p:cNvPr id="8" name="Title 9">
            <a:extLst>
              <a:ext uri="{FF2B5EF4-FFF2-40B4-BE49-F238E27FC236}">
                <a16:creationId xmlns:a16="http://schemas.microsoft.com/office/drawing/2014/main" id="{486EB040-BEAC-914B-8A52-9E172DD965CF}"/>
              </a:ext>
            </a:extLst>
          </p:cNvPr>
          <p:cNvSpPr>
            <a:spLocks noGrp="1"/>
          </p:cNvSpPr>
          <p:nvPr>
            <p:ph type="title"/>
          </p:nvPr>
        </p:nvSpPr>
        <p:spPr>
          <a:xfrm>
            <a:off x="479424" y="549275"/>
            <a:ext cx="11233151" cy="687611"/>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447AD60-175E-4A48-9A88-B872CB5AC3BB}"/>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22926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pos="2704">
          <p15:clr>
            <a:srgbClr val="FBAE40"/>
          </p15:clr>
        </p15:guide>
        <p15:guide id="10" pos="2576">
          <p15:clr>
            <a:srgbClr val="FBAE40"/>
          </p15:clr>
        </p15:guide>
        <p15:guide id="11" pos="5110">
          <p15:clr>
            <a:srgbClr val="FBAE40"/>
          </p15:clr>
        </p15:guide>
        <p15:guide id="12" pos="4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07024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 IMAGES">
    <p:spTree>
      <p:nvGrpSpPr>
        <p:cNvPr id="1" name=""/>
        <p:cNvGrpSpPr/>
        <p:nvPr/>
      </p:nvGrpSpPr>
      <p:grpSpPr>
        <a:xfrm>
          <a:off x="0" y="0"/>
          <a:ext cx="0" cy="0"/>
          <a:chOff x="0" y="0"/>
          <a:chExt cx="0" cy="0"/>
        </a:xfrm>
      </p:grpSpPr>
      <p:sp>
        <p:nvSpPr>
          <p:cNvPr id="20" name="Picture Placeholder 11"/>
          <p:cNvSpPr>
            <a:spLocks noGrp="1"/>
          </p:cNvSpPr>
          <p:nvPr>
            <p:ph type="pic" sz="quarter" idx="14" hasCustomPrompt="1"/>
          </p:nvPr>
        </p:nvSpPr>
        <p:spPr>
          <a:xfrm>
            <a:off x="479423" y="1484313"/>
            <a:ext cx="5511405"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1" name="Picture Placeholder 11">
            <a:extLst>
              <a:ext uri="{FF2B5EF4-FFF2-40B4-BE49-F238E27FC236}">
                <a16:creationId xmlns:a16="http://schemas.microsoft.com/office/drawing/2014/main" id="{C5760555-CB59-1745-937A-FCC9DD775CFB}"/>
              </a:ext>
            </a:extLst>
          </p:cNvPr>
          <p:cNvSpPr>
            <a:spLocks noGrp="1"/>
          </p:cNvSpPr>
          <p:nvPr>
            <p:ph type="pic" sz="quarter" idx="15" hasCustomPrompt="1"/>
          </p:nvPr>
        </p:nvSpPr>
        <p:spPr>
          <a:xfrm>
            <a:off x="6201173" y="1484313"/>
            <a:ext cx="5508104"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2" name="Picture Placeholder 11">
            <a:extLst>
              <a:ext uri="{FF2B5EF4-FFF2-40B4-BE49-F238E27FC236}">
                <a16:creationId xmlns:a16="http://schemas.microsoft.com/office/drawing/2014/main" id="{ACE908A6-320F-5844-AE81-F6AE197486E9}"/>
              </a:ext>
            </a:extLst>
          </p:cNvPr>
          <p:cNvSpPr>
            <a:spLocks noGrp="1"/>
          </p:cNvSpPr>
          <p:nvPr>
            <p:ph type="pic" sz="quarter" idx="16" hasCustomPrompt="1"/>
          </p:nvPr>
        </p:nvSpPr>
        <p:spPr>
          <a:xfrm>
            <a:off x="479423" y="3597926"/>
            <a:ext cx="5511405"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13" name="Picture Placeholder 11">
            <a:extLst>
              <a:ext uri="{FF2B5EF4-FFF2-40B4-BE49-F238E27FC236}">
                <a16:creationId xmlns:a16="http://schemas.microsoft.com/office/drawing/2014/main" id="{E62BCEC6-106E-5048-B794-D00A0C4CBCBB}"/>
              </a:ext>
            </a:extLst>
          </p:cNvPr>
          <p:cNvSpPr>
            <a:spLocks noGrp="1"/>
          </p:cNvSpPr>
          <p:nvPr>
            <p:ph type="pic" sz="quarter" idx="17" hasCustomPrompt="1"/>
          </p:nvPr>
        </p:nvSpPr>
        <p:spPr>
          <a:xfrm>
            <a:off x="6208579" y="3597926"/>
            <a:ext cx="5503996" cy="1944687"/>
          </a:xfrm>
          <a:prstGeom prst="rect">
            <a:avLst/>
          </a:prstGeom>
          <a:solidFill>
            <a:schemeClr val="bg1">
              <a:lumMod val="85000"/>
            </a:schemeClr>
          </a:solidFill>
          <a:ln w="6350">
            <a:noFill/>
          </a:ln>
        </p:spPr>
        <p:txBody>
          <a:bodyPr/>
          <a:lstStyle>
            <a:lvl1pPr>
              <a:buNone/>
              <a:defRPr sz="1400">
                <a:solidFill>
                  <a:srgbClr val="00103E"/>
                </a:solidFill>
              </a:defRPr>
            </a:lvl1pPr>
          </a:lstStyle>
          <a:p>
            <a:r>
              <a:rPr lang="en-US"/>
              <a:t>CLICK ICON TO ADD GRAPHIC OR SCREENGRAB</a:t>
            </a:r>
          </a:p>
        </p:txBody>
      </p:sp>
      <p:sp>
        <p:nvSpPr>
          <p:cNvPr id="9" name="Title 9">
            <a:extLst>
              <a:ext uri="{FF2B5EF4-FFF2-40B4-BE49-F238E27FC236}">
                <a16:creationId xmlns:a16="http://schemas.microsoft.com/office/drawing/2014/main" id="{EFCDA2E2-85FD-874C-8707-F8AE52055B85}"/>
              </a:ext>
            </a:extLst>
          </p:cNvPr>
          <p:cNvSpPr>
            <a:spLocks noGrp="1"/>
          </p:cNvSpPr>
          <p:nvPr>
            <p:ph type="title"/>
          </p:nvPr>
        </p:nvSpPr>
        <p:spPr>
          <a:xfrm>
            <a:off x="479424" y="549275"/>
            <a:ext cx="11233151" cy="687611"/>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857534A-75FC-5F4D-B7ED-964C20E9AB27}"/>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8146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0" name="Picture Placeholder 11"/>
          <p:cNvSpPr>
            <a:spLocks noGrp="1"/>
          </p:cNvSpPr>
          <p:nvPr>
            <p:ph type="pic" sz="quarter" idx="14" hasCustomPrompt="1"/>
          </p:nvPr>
        </p:nvSpPr>
        <p:spPr>
          <a:xfrm>
            <a:off x="487121" y="1489385"/>
            <a:ext cx="3600000" cy="1944000"/>
          </a:xfrm>
          <a:prstGeom prst="rect">
            <a:avLst/>
          </a:prstGeom>
          <a:solidFill>
            <a:schemeClr val="bg1">
              <a:lumMod val="85000"/>
            </a:schemeClr>
          </a:solidFill>
          <a:ln w="6350">
            <a:noFill/>
          </a:ln>
        </p:spPr>
        <p:txBody>
          <a:bodyPr/>
          <a:lstStyle>
            <a:lvl1pPr marL="14400" indent="-14400">
              <a:buNone/>
              <a:tabLst/>
              <a:defRPr sz="1200">
                <a:solidFill>
                  <a:srgbClr val="00103E"/>
                </a:solidFill>
              </a:defRPr>
            </a:lvl1pPr>
          </a:lstStyle>
          <a:p>
            <a:r>
              <a:rPr lang="en-US"/>
              <a:t>CLICK ICON TO ADD GRAPHIC OR SCREENGRAB</a:t>
            </a:r>
          </a:p>
        </p:txBody>
      </p:sp>
      <p:sp>
        <p:nvSpPr>
          <p:cNvPr id="23" name="Picture Placeholder 11">
            <a:extLst>
              <a:ext uri="{FF2B5EF4-FFF2-40B4-BE49-F238E27FC236}">
                <a16:creationId xmlns:a16="http://schemas.microsoft.com/office/drawing/2014/main" id="{8CE10FD8-DA20-7249-89E0-A4EE33DB1A0F}"/>
              </a:ext>
            </a:extLst>
          </p:cNvPr>
          <p:cNvSpPr>
            <a:spLocks noGrp="1"/>
          </p:cNvSpPr>
          <p:nvPr>
            <p:ph type="pic" sz="quarter" idx="15" hasCustomPrompt="1"/>
          </p:nvPr>
        </p:nvSpPr>
        <p:spPr>
          <a:xfrm>
            <a:off x="487121"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4" name="Picture Placeholder 11">
            <a:extLst>
              <a:ext uri="{FF2B5EF4-FFF2-40B4-BE49-F238E27FC236}">
                <a16:creationId xmlns:a16="http://schemas.microsoft.com/office/drawing/2014/main" id="{5DE40DFE-D5A6-9649-A1BF-5938D878C106}"/>
              </a:ext>
            </a:extLst>
          </p:cNvPr>
          <p:cNvSpPr>
            <a:spLocks noGrp="1"/>
          </p:cNvSpPr>
          <p:nvPr>
            <p:ph type="pic" sz="quarter" idx="16" hasCustomPrompt="1"/>
          </p:nvPr>
        </p:nvSpPr>
        <p:spPr>
          <a:xfrm>
            <a:off x="4290909" y="1489385"/>
            <a:ext cx="3600000" cy="19440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5" name="Picture Placeholder 11">
            <a:extLst>
              <a:ext uri="{FF2B5EF4-FFF2-40B4-BE49-F238E27FC236}">
                <a16:creationId xmlns:a16="http://schemas.microsoft.com/office/drawing/2014/main" id="{1EB2569F-30D2-D046-AD7E-72031CF9FC3C}"/>
              </a:ext>
            </a:extLst>
          </p:cNvPr>
          <p:cNvSpPr>
            <a:spLocks noGrp="1"/>
          </p:cNvSpPr>
          <p:nvPr>
            <p:ph type="pic" sz="quarter" idx="17" hasCustomPrompt="1"/>
          </p:nvPr>
        </p:nvSpPr>
        <p:spPr>
          <a:xfrm>
            <a:off x="4290909"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6" name="Picture Placeholder 11">
            <a:extLst>
              <a:ext uri="{FF2B5EF4-FFF2-40B4-BE49-F238E27FC236}">
                <a16:creationId xmlns:a16="http://schemas.microsoft.com/office/drawing/2014/main" id="{3EA9C961-276B-8A46-9EC4-F1C51372EDAF}"/>
              </a:ext>
            </a:extLst>
          </p:cNvPr>
          <p:cNvSpPr>
            <a:spLocks noGrp="1"/>
          </p:cNvSpPr>
          <p:nvPr>
            <p:ph type="pic" sz="quarter" idx="18" hasCustomPrompt="1"/>
          </p:nvPr>
        </p:nvSpPr>
        <p:spPr>
          <a:xfrm>
            <a:off x="8113241" y="1489385"/>
            <a:ext cx="3600000" cy="19440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27" name="Picture Placeholder 11">
            <a:extLst>
              <a:ext uri="{FF2B5EF4-FFF2-40B4-BE49-F238E27FC236}">
                <a16:creationId xmlns:a16="http://schemas.microsoft.com/office/drawing/2014/main" id="{E7EC3458-8382-7644-8D9A-8CC660FE16B0}"/>
              </a:ext>
            </a:extLst>
          </p:cNvPr>
          <p:cNvSpPr>
            <a:spLocks noGrp="1"/>
          </p:cNvSpPr>
          <p:nvPr>
            <p:ph type="pic" sz="quarter" idx="19" hasCustomPrompt="1"/>
          </p:nvPr>
        </p:nvSpPr>
        <p:spPr>
          <a:xfrm>
            <a:off x="8113241" y="3645785"/>
            <a:ext cx="3600000" cy="1947600"/>
          </a:xfrm>
          <a:prstGeom prst="rect">
            <a:avLst/>
          </a:prstGeom>
          <a:solidFill>
            <a:schemeClr val="bg1">
              <a:lumMod val="85000"/>
            </a:schemeClr>
          </a:solidFill>
          <a:ln w="6350">
            <a:noFill/>
          </a:ln>
        </p:spPr>
        <p:txBody>
          <a:bodyPr/>
          <a:lstStyle>
            <a:lvl1pPr marL="14400" indent="-14400">
              <a:buNone/>
              <a:defRPr sz="1200">
                <a:solidFill>
                  <a:srgbClr val="00103E"/>
                </a:solidFill>
              </a:defRPr>
            </a:lvl1pPr>
          </a:lstStyle>
          <a:p>
            <a:r>
              <a:rPr lang="en-US"/>
              <a:t>CLICK ICON TO ADD GRAPHIC OR SCREENGRAB</a:t>
            </a:r>
          </a:p>
        </p:txBody>
      </p:sp>
      <p:sp>
        <p:nvSpPr>
          <p:cNvPr id="11" name="Title 9">
            <a:extLst>
              <a:ext uri="{FF2B5EF4-FFF2-40B4-BE49-F238E27FC236}">
                <a16:creationId xmlns:a16="http://schemas.microsoft.com/office/drawing/2014/main" id="{26113B72-BA08-F14F-804D-0A054171924F}"/>
              </a:ext>
            </a:extLst>
          </p:cNvPr>
          <p:cNvSpPr>
            <a:spLocks noGrp="1"/>
          </p:cNvSpPr>
          <p:nvPr>
            <p:ph type="title"/>
          </p:nvPr>
        </p:nvSpPr>
        <p:spPr>
          <a:xfrm>
            <a:off x="479424" y="549275"/>
            <a:ext cx="11233151" cy="687611"/>
          </a:xfrm>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16E9027A-7D2D-3149-BE53-1A889BA1B905}"/>
              </a:ext>
            </a:extLst>
          </p:cNvPr>
          <p:cNvSpPr>
            <a:spLocks noGrp="1"/>
          </p:cNvSpPr>
          <p:nvPr>
            <p:ph type="sldNum" sz="quarter" idx="4"/>
          </p:nvPr>
        </p:nvSpPr>
        <p:spPr>
          <a:xfrm>
            <a:off x="11476528" y="6398341"/>
            <a:ext cx="236095" cy="209916"/>
          </a:xfrm>
          <a:prstGeom prst="rect">
            <a:avLst/>
          </a:prstGeom>
        </p:spPr>
        <p:txBody>
          <a:bodyPr vert="horz" lIns="0" tIns="0" rIns="0" bIns="0" rtlCol="0" anchor="ctr" anchorCtr="0"/>
          <a:lstStyle>
            <a:lvl1pPr algn="r">
              <a:defRPr sz="700" b="0" i="0">
                <a:solidFill>
                  <a:schemeClr val="accent4"/>
                </a:solidFill>
                <a:latin typeface="Montserrat Light" pitchFamily="2" charset="77"/>
                <a:ea typeface="Montserrat Light" pitchFamily="2" charset="77"/>
                <a:cs typeface="Montserrat Ligh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7783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IMAGE + BOX">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12191999" cy="6858000"/>
          </a:xfrm>
          <a:prstGeom prst="rect">
            <a:avLst/>
          </a:prstGeom>
          <a:solidFill>
            <a:schemeClr val="bg1">
              <a:lumMod val="85000"/>
            </a:schemeClr>
          </a:solidFill>
        </p:spPr>
        <p:txBody>
          <a:bodyPr/>
          <a:lstStyle>
            <a:lvl1pPr>
              <a:buNone/>
              <a:defRPr sz="1600"/>
            </a:lvl1pPr>
          </a:lstStyle>
          <a:p>
            <a:pPr lvl="0"/>
            <a:r>
              <a:rPr lang="en-US"/>
              <a:t>CLICK ICON TO ADD IMAGE</a:t>
            </a:r>
          </a:p>
        </p:txBody>
      </p:sp>
      <p:sp>
        <p:nvSpPr>
          <p:cNvPr id="7" name="Picture Placeholder 2">
            <a:extLst>
              <a:ext uri="{FF2B5EF4-FFF2-40B4-BE49-F238E27FC236}">
                <a16:creationId xmlns:a16="http://schemas.microsoft.com/office/drawing/2014/main" id="{5F174A03-6A71-1A4B-9D18-742D0CE075C0}"/>
              </a:ext>
            </a:extLst>
          </p:cNvPr>
          <p:cNvSpPr>
            <a:spLocks noGrp="1"/>
          </p:cNvSpPr>
          <p:nvPr>
            <p:ph type="pic" sz="quarter" idx="44" hasCustomPrompt="1"/>
          </p:nvPr>
        </p:nvSpPr>
        <p:spPr>
          <a:xfrm>
            <a:off x="8520545" y="3345874"/>
            <a:ext cx="3671455" cy="2629548"/>
          </a:xfrm>
          <a:solidFill>
            <a:schemeClr val="bg2"/>
          </a:solidFill>
        </p:spPr>
        <p:txBody>
          <a:bodyPr lIns="108000" tIns="108000" rIns="72000"/>
          <a:lstStyle>
            <a:lvl1pPr marL="9525" indent="-9525">
              <a:buNone/>
              <a:tabLst/>
              <a:defRPr lang="en-US" sz="700" b="0" i="0" kern="1200" spc="0" baseline="0" dirty="0">
                <a:solidFill>
                  <a:schemeClr val="bg2"/>
                </a:solidFill>
                <a:latin typeface="Montserrat Light" pitchFamily="2" charset="77"/>
                <a:ea typeface="Montserrat Light" pitchFamily="2" charset="77"/>
                <a:cs typeface="Montserrat Light" pitchFamily="2" charset="77"/>
              </a:defRPr>
            </a:lvl1pPr>
          </a:lstStyle>
          <a:p>
            <a:r>
              <a:rPr lang="en-US"/>
              <a:t>Text goes here</a:t>
            </a:r>
          </a:p>
        </p:txBody>
      </p:sp>
      <p:sp>
        <p:nvSpPr>
          <p:cNvPr id="8" name="Text Placeholder 15">
            <a:extLst>
              <a:ext uri="{FF2B5EF4-FFF2-40B4-BE49-F238E27FC236}">
                <a16:creationId xmlns:a16="http://schemas.microsoft.com/office/drawing/2014/main" id="{94CA9CDE-5423-264B-9769-28ACEDDE54C1}"/>
              </a:ext>
            </a:extLst>
          </p:cNvPr>
          <p:cNvSpPr>
            <a:spLocks noGrp="1"/>
          </p:cNvSpPr>
          <p:nvPr>
            <p:ph type="body" sz="quarter" idx="21" hasCustomPrompt="1"/>
          </p:nvPr>
        </p:nvSpPr>
        <p:spPr>
          <a:xfrm>
            <a:off x="8781094" y="4114800"/>
            <a:ext cx="3161211" cy="1632857"/>
          </a:xfrm>
          <a:prstGeom prst="rect">
            <a:avLst/>
          </a:prstGeom>
        </p:spPr>
        <p:txBody>
          <a:bodyPr/>
          <a:lstStyle>
            <a:lvl1pPr marL="0" indent="0" algn="l">
              <a:lnSpc>
                <a:spcPct val="100000"/>
              </a:lnSpc>
              <a:buFont typeface="Arial"/>
              <a:buNone/>
              <a:defRPr lang="en-GB" sz="1100" b="0" i="0" kern="1200" spc="0" baseline="0" dirty="0" smtClean="0">
                <a:solidFill>
                  <a:schemeClr val="bg1"/>
                </a:solidFill>
                <a:latin typeface="Montserrat Light" pitchFamily="2" charset="77"/>
                <a:ea typeface="Montserrat Light" pitchFamily="2" charset="77"/>
                <a:cs typeface="Montserrat Light"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Body text</a:t>
            </a:r>
            <a:br>
              <a:rPr lang="en-GB"/>
            </a:br>
            <a:endParaRPr lang="en-GB"/>
          </a:p>
        </p:txBody>
      </p:sp>
      <p:sp>
        <p:nvSpPr>
          <p:cNvPr id="10" name="Text Placeholder 15">
            <a:extLst>
              <a:ext uri="{FF2B5EF4-FFF2-40B4-BE49-F238E27FC236}">
                <a16:creationId xmlns:a16="http://schemas.microsoft.com/office/drawing/2014/main" id="{0B14F221-F16F-1A4C-907F-EB49C2396BCA}"/>
              </a:ext>
            </a:extLst>
          </p:cNvPr>
          <p:cNvSpPr>
            <a:spLocks noGrp="1"/>
          </p:cNvSpPr>
          <p:nvPr>
            <p:ph type="body" sz="quarter" idx="33" hasCustomPrompt="1"/>
          </p:nvPr>
        </p:nvSpPr>
        <p:spPr>
          <a:xfrm>
            <a:off x="8781046" y="3597463"/>
            <a:ext cx="3161211" cy="517337"/>
          </a:xfrm>
          <a:prstGeom prst="rect">
            <a:avLst/>
          </a:prstGeom>
        </p:spPr>
        <p:txBody>
          <a:bodyPr/>
          <a:lstStyle>
            <a:lvl1pPr marL="0" indent="0" algn="l">
              <a:lnSpc>
                <a:spcPct val="100000"/>
              </a:lnSpc>
              <a:buFont typeface="Arial"/>
              <a:buNone/>
              <a:defRPr lang="en-GB" sz="2800" b="0" i="0" kern="1200" spc="0" baseline="0" dirty="0" smtClean="0">
                <a:solidFill>
                  <a:schemeClr val="bg1"/>
                </a:solidFill>
                <a:latin typeface="Montserrat Medium" pitchFamily="2" charset="77"/>
                <a:ea typeface="Montserrat Medium" pitchFamily="2" charset="77"/>
                <a:cs typeface="Montserrat Medium" pitchFamily="2" charset="77"/>
              </a:defRPr>
            </a:lvl1pPr>
            <a:lvl2pPr marL="0" indent="0" algn="l">
              <a:buFont typeface="Arial"/>
              <a:buNone/>
              <a:defRPr sz="800">
                <a:solidFill>
                  <a:schemeClr val="bg1">
                    <a:lumMod val="65000"/>
                  </a:schemeClr>
                </a:solidFill>
              </a:defRPr>
            </a:lvl2pPr>
            <a:lvl3pPr marL="90488" indent="-90488" algn="l">
              <a:buFont typeface="Arial"/>
              <a:buChar char="•"/>
              <a:defRPr sz="800">
                <a:solidFill>
                  <a:schemeClr val="bg1">
                    <a:lumMod val="65000"/>
                  </a:schemeClr>
                </a:solidFill>
              </a:defRPr>
            </a:lvl3pPr>
            <a:lvl4pPr marL="90488" indent="-90488" algn="l">
              <a:buFont typeface="Arial"/>
              <a:buChar char="•"/>
              <a:defRPr sz="800">
                <a:solidFill>
                  <a:schemeClr val="bg1">
                    <a:lumMod val="65000"/>
                  </a:schemeClr>
                </a:solidFill>
              </a:defRPr>
            </a:lvl4pPr>
            <a:lvl5pPr marL="90488" indent="-90488" algn="l">
              <a:buFont typeface="Arial"/>
              <a:buChar char="•"/>
              <a:defRPr sz="800">
                <a:solidFill>
                  <a:schemeClr val="bg1">
                    <a:lumMod val="65000"/>
                  </a:schemeClr>
                </a:solidFill>
              </a:defRPr>
            </a:lvl5pPr>
          </a:lstStyle>
          <a:p>
            <a:pPr lvl="0"/>
            <a:r>
              <a:rPr lang="en-GB"/>
              <a:t>Title</a:t>
            </a:r>
          </a:p>
        </p:txBody>
      </p:sp>
    </p:spTree>
    <p:extLst>
      <p:ext uri="{BB962C8B-B14F-4D97-AF65-F5344CB8AC3E}">
        <p14:creationId xmlns:p14="http://schemas.microsoft.com/office/powerpoint/2010/main" val="369454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VIDEO WITH TITLE">
    <p:bg>
      <p:bgPr>
        <a:solidFill>
          <a:schemeClr val="bg1"/>
        </a:solidFill>
        <a:effectLst/>
      </p:bgPr>
    </p:bg>
    <p:spTree>
      <p:nvGrpSpPr>
        <p:cNvPr id="1" name=""/>
        <p:cNvGrpSpPr/>
        <p:nvPr/>
      </p:nvGrpSpPr>
      <p:grpSpPr>
        <a:xfrm>
          <a:off x="0" y="0"/>
          <a:ext cx="0" cy="0"/>
          <a:chOff x="0" y="0"/>
          <a:chExt cx="0" cy="0"/>
        </a:xfrm>
      </p:grpSpPr>
      <p:sp>
        <p:nvSpPr>
          <p:cNvPr id="9" name="Media Placeholder 3"/>
          <p:cNvSpPr>
            <a:spLocks noGrp="1"/>
          </p:cNvSpPr>
          <p:nvPr>
            <p:ph type="media" sz="quarter" idx="13" hasCustomPrompt="1"/>
          </p:nvPr>
        </p:nvSpPr>
        <p:spPr>
          <a:xfrm>
            <a:off x="0" y="1354238"/>
            <a:ext cx="12192000" cy="5521224"/>
          </a:xfrm>
          <a:prstGeom prst="rect">
            <a:avLst/>
          </a:prstGeom>
          <a:solidFill>
            <a:schemeClr val="bg1">
              <a:lumMod val="85000"/>
            </a:schemeClr>
          </a:solidFill>
        </p:spPr>
        <p:txBody>
          <a:bodyPr/>
          <a:lstStyle>
            <a:lvl1pPr>
              <a:buNone/>
              <a:defRPr sz="1600"/>
            </a:lvl1pPr>
          </a:lstStyle>
          <a:p>
            <a:r>
              <a:rPr lang="en-US"/>
              <a:t> CLICK ICON TO IMPORT VIDEO</a:t>
            </a:r>
          </a:p>
        </p:txBody>
      </p:sp>
      <p:sp>
        <p:nvSpPr>
          <p:cNvPr id="6" name="Title 9">
            <a:extLst>
              <a:ext uri="{FF2B5EF4-FFF2-40B4-BE49-F238E27FC236}">
                <a16:creationId xmlns:a16="http://schemas.microsoft.com/office/drawing/2014/main" id="{AB5D776F-2DEF-0F4C-AF12-5C3332577976}"/>
              </a:ext>
            </a:extLst>
          </p:cNvPr>
          <p:cNvSpPr>
            <a:spLocks noGrp="1"/>
          </p:cNvSpPr>
          <p:nvPr>
            <p:ph type="title" hasCustomPrompt="1"/>
          </p:nvPr>
        </p:nvSpPr>
        <p:spPr>
          <a:xfrm>
            <a:off x="479424" y="549275"/>
            <a:ext cx="11233151" cy="687611"/>
          </a:xfrm>
        </p:spPr>
        <p:txBody>
          <a:bodyPr/>
          <a:lstStyle/>
          <a:p>
            <a:r>
              <a:rPr lang="en-GB"/>
              <a:t>Video</a:t>
            </a:r>
            <a:endParaRPr lang="en-US"/>
          </a:p>
        </p:txBody>
      </p:sp>
    </p:spTree>
    <p:extLst>
      <p:ext uri="{BB962C8B-B14F-4D97-AF65-F5344CB8AC3E}">
        <p14:creationId xmlns:p14="http://schemas.microsoft.com/office/powerpoint/2010/main" val="17616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VIDEO FULL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D3DF7-217A-B747-A0B1-B956263006DF}"/>
              </a:ext>
            </a:extLst>
          </p:cNvPr>
          <p:cNvSpPr/>
          <p:nvPr/>
        </p:nvSpPr>
        <p:spPr>
          <a:xfrm>
            <a:off x="-10082" y="0"/>
            <a:ext cx="12202082" cy="687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3"/>
          <p:cNvSpPr>
            <a:spLocks noGrp="1"/>
          </p:cNvSpPr>
          <p:nvPr>
            <p:ph type="media" sz="quarter" idx="13" hasCustomPrompt="1"/>
          </p:nvPr>
        </p:nvSpPr>
        <p:spPr>
          <a:xfrm>
            <a:off x="0" y="0"/>
            <a:ext cx="12192000" cy="6875462"/>
          </a:xfrm>
          <a:prstGeom prst="rect">
            <a:avLst/>
          </a:prstGeom>
          <a:solidFill>
            <a:schemeClr val="bg1">
              <a:lumMod val="85000"/>
            </a:schemeClr>
          </a:solidFill>
        </p:spPr>
        <p:txBody>
          <a:bodyPr/>
          <a:lstStyle>
            <a:lvl1pPr>
              <a:buNone/>
              <a:defRPr sz="1600"/>
            </a:lvl1pPr>
          </a:lstStyle>
          <a:p>
            <a:r>
              <a:rPr lang="en-US"/>
              <a:t> CLICK ICON TO IMPORT VIDEO</a:t>
            </a:r>
          </a:p>
        </p:txBody>
      </p:sp>
    </p:spTree>
    <p:extLst>
      <p:ext uri="{BB962C8B-B14F-4D97-AF65-F5344CB8AC3E}">
        <p14:creationId xmlns:p14="http://schemas.microsoft.com/office/powerpoint/2010/main" val="377268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VIDEO FULL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D3DF7-217A-B747-A0B1-B956263006DF}"/>
              </a:ext>
            </a:extLst>
          </p:cNvPr>
          <p:cNvSpPr/>
          <p:nvPr/>
        </p:nvSpPr>
        <p:spPr>
          <a:xfrm>
            <a:off x="-10082" y="0"/>
            <a:ext cx="12202082" cy="687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3"/>
          <p:cNvSpPr>
            <a:spLocks noGrp="1"/>
          </p:cNvSpPr>
          <p:nvPr>
            <p:ph type="media" sz="quarter" idx="13" hasCustomPrompt="1"/>
          </p:nvPr>
        </p:nvSpPr>
        <p:spPr>
          <a:xfrm>
            <a:off x="0" y="0"/>
            <a:ext cx="12192000" cy="6875462"/>
          </a:xfrm>
          <a:prstGeom prst="rect">
            <a:avLst/>
          </a:prstGeom>
          <a:solidFill>
            <a:schemeClr val="bg1">
              <a:lumMod val="95000"/>
            </a:schemeClr>
          </a:solidFill>
        </p:spPr>
        <p:txBody>
          <a:bodyPr/>
          <a:lstStyle>
            <a:lvl1pPr>
              <a:buNone/>
              <a:defRPr sz="1600"/>
            </a:lvl1pPr>
          </a:lstStyle>
          <a:p>
            <a:r>
              <a:rPr lang="en-US"/>
              <a:t> CLICK ICON TO IMPORT VIDEO</a:t>
            </a:r>
          </a:p>
        </p:txBody>
      </p:sp>
    </p:spTree>
    <p:extLst>
      <p:ext uri="{BB962C8B-B14F-4D97-AF65-F5344CB8AC3E}">
        <p14:creationId xmlns:p14="http://schemas.microsoft.com/office/powerpoint/2010/main" val="2916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bg2"/>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A09EF8F-A438-5940-B825-5CAE20644E3B}"/>
              </a:ext>
            </a:extLst>
          </p:cNvPr>
          <p:cNvSpPr>
            <a:spLocks noGrp="1"/>
          </p:cNvSpPr>
          <p:nvPr>
            <p:ph type="ctrTitle" hasCustomPrompt="1"/>
          </p:nvPr>
        </p:nvSpPr>
        <p:spPr>
          <a:xfrm>
            <a:off x="479377" y="1795481"/>
            <a:ext cx="6768752" cy="1277861"/>
          </a:xfrm>
        </p:spPr>
        <p:txBody>
          <a:bodyPr lIns="0" tIns="0" rIns="0" bIns="0" anchor="t" anchorCtr="0">
            <a:noAutofit/>
          </a:bodyPr>
          <a:lstStyle>
            <a:lvl1pPr algn="l">
              <a:lnSpc>
                <a:spcPct val="90000"/>
              </a:lnSpc>
              <a:defRPr sz="9000" b="0" i="0" spc="-100" baseline="0">
                <a:solidFill>
                  <a:schemeClr val="bg1"/>
                </a:solidFill>
                <a:latin typeface="Montserrat Light" pitchFamily="2" charset="77"/>
                <a:ea typeface="Montserrat Light" pitchFamily="2" charset="77"/>
                <a:cs typeface="Montserrat Light" pitchFamily="2" charset="77"/>
              </a:defRPr>
            </a:lvl1pPr>
          </a:lstStyle>
          <a:p>
            <a:r>
              <a:rPr lang="en-GB"/>
              <a:t>Thank you</a:t>
            </a:r>
            <a:endParaRPr lang="en-US"/>
          </a:p>
        </p:txBody>
      </p:sp>
    </p:spTree>
    <p:extLst>
      <p:ext uri="{BB962C8B-B14F-4D97-AF65-F5344CB8AC3E}">
        <p14:creationId xmlns:p14="http://schemas.microsoft.com/office/powerpoint/2010/main" val="9514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9D93-677C-B241-B476-964DFEDFBCC9}"/>
              </a:ext>
            </a:extLst>
          </p:cNvPr>
          <p:cNvSpPr>
            <a:spLocks noGrp="1"/>
          </p:cNvSpPr>
          <p:nvPr>
            <p:ph type="title"/>
          </p:nvPr>
        </p:nvSpPr>
        <p:spPr>
          <a:xfrm>
            <a:off x="355844" y="247757"/>
            <a:ext cx="10997957" cy="483769"/>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DE0DB5C9-C9DE-2B4A-A711-2DC808F139DF}"/>
              </a:ext>
            </a:extLst>
          </p:cNvPr>
          <p:cNvSpPr>
            <a:spLocks noGrp="1"/>
          </p:cNvSpPr>
          <p:nvPr>
            <p:ph type="body" sz="quarter" idx="10"/>
          </p:nvPr>
        </p:nvSpPr>
        <p:spPr>
          <a:xfrm>
            <a:off x="355843" y="1159934"/>
            <a:ext cx="10997957" cy="4578351"/>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391E44-025D-0E48-80B0-075EA3505AA9}"/>
              </a:ext>
            </a:extLst>
          </p:cNvPr>
          <p:cNvSpPr>
            <a:spLocks noGrp="1"/>
          </p:cNvSpPr>
          <p:nvPr>
            <p:ph type="sldNum" sz="quarter" idx="4"/>
          </p:nvPr>
        </p:nvSpPr>
        <p:spPr>
          <a:xfrm>
            <a:off x="11545678" y="6322419"/>
            <a:ext cx="400631" cy="365125"/>
          </a:xfrm>
          <a:prstGeom prst="rect">
            <a:avLst/>
          </a:prstGeom>
        </p:spPr>
        <p:txBody>
          <a:bodyPr vert="horz" lIns="91440" tIns="45720" rIns="91440" bIns="45720" rtlCol="0" anchor="ctr"/>
          <a:lstStyle>
            <a:lvl1pPr algn="r">
              <a:defRPr sz="733" b="0" i="0">
                <a:solidFill>
                  <a:schemeClr val="tx2"/>
                </a:solidFill>
                <a:latin typeface="Montserra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27121432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2_White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F23CD-F8EA-8441-AD79-9D00580C31AD}"/>
              </a:ext>
            </a:extLst>
          </p:cNvPr>
          <p:cNvSpPr txBox="1"/>
          <p:nvPr/>
        </p:nvSpPr>
        <p:spPr>
          <a:xfrm>
            <a:off x="3036711" y="6462889"/>
            <a:ext cx="0" cy="0"/>
          </a:xfrm>
          <a:prstGeom prst="rect">
            <a:avLst/>
          </a:prstGeom>
          <a:noFill/>
        </p:spPr>
        <p:txBody>
          <a:bodyPr wrap="none" lIns="0" rtlCol="0">
            <a:noAutofit/>
          </a:bodyPr>
          <a:lstStyle/>
          <a:p>
            <a:pPr algn="l"/>
            <a:endParaRPr lang="en-US" sz="1200">
              <a:solidFill>
                <a:schemeClr val="bg2"/>
              </a:solidFill>
              <a:latin typeface="Montserrat Light" pitchFamily="2" charset="77"/>
            </a:endParaRPr>
          </a:p>
        </p:txBody>
      </p:sp>
      <p:sp>
        <p:nvSpPr>
          <p:cNvPr id="4" name="Rectangle 3">
            <a:extLst>
              <a:ext uri="{FF2B5EF4-FFF2-40B4-BE49-F238E27FC236}">
                <a16:creationId xmlns:a16="http://schemas.microsoft.com/office/drawing/2014/main" id="{A60865AE-FF21-FE41-8CCB-233CC140D4C4}"/>
              </a:ext>
            </a:extLst>
          </p:cNvPr>
          <p:cNvSpPr/>
          <p:nvPr/>
        </p:nvSpPr>
        <p:spPr>
          <a:xfrm>
            <a:off x="10793896" y="6398340"/>
            <a:ext cx="675861" cy="28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l"/>
            <a:endParaRPr lang="en-GB" sz="1200">
              <a:latin typeface="Montserrat Light" pitchFamily="2" charset="77"/>
            </a:endParaRPr>
          </a:p>
        </p:txBody>
      </p:sp>
      <p:sp>
        <p:nvSpPr>
          <p:cNvPr id="5" name="Slide Number Placeholder 5">
            <a:extLst>
              <a:ext uri="{FF2B5EF4-FFF2-40B4-BE49-F238E27FC236}">
                <a16:creationId xmlns:a16="http://schemas.microsoft.com/office/drawing/2014/main" id="{9A13668E-AE82-9340-AEC4-9ED638F21423}"/>
              </a:ext>
            </a:extLst>
          </p:cNvPr>
          <p:cNvSpPr>
            <a:spLocks noGrp="1"/>
          </p:cNvSpPr>
          <p:nvPr>
            <p:ph type="sldNum" sz="quarter" idx="4"/>
          </p:nvPr>
        </p:nvSpPr>
        <p:spPr>
          <a:xfrm>
            <a:off x="11545678" y="6322419"/>
            <a:ext cx="400631" cy="365125"/>
          </a:xfrm>
          <a:prstGeom prst="rect">
            <a:avLst/>
          </a:prstGeom>
        </p:spPr>
        <p:txBody>
          <a:bodyPr vert="horz" lIns="91440" tIns="45720" rIns="91440" bIns="45720" rtlCol="0" anchor="ctr"/>
          <a:lstStyle>
            <a:lvl1pPr algn="r">
              <a:defRPr sz="733" b="0" i="0">
                <a:solidFill>
                  <a:schemeClr val="tx2"/>
                </a:solidFill>
                <a:latin typeface="Montserrat" pitchFamily="2" charset="77"/>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1812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16631622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image" Target="../media/image15.png"/><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image" Target="../media/image13.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theme" Target="../theme/theme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8" Type="http://schemas.openxmlformats.org/officeDocument/2006/relationships/slideLayout" Target="../slideLayouts/slideLayout68.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image" Target="../media/image14.svg"/><Relationship Id="rId20" Type="http://schemas.openxmlformats.org/officeDocument/2006/relationships/slideLayout" Target="../slideLayouts/slideLayout80.xml"/><Relationship Id="rId41"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47" Type="http://schemas.openxmlformats.org/officeDocument/2006/relationships/image" Target="../media/image11.png"/><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slideLayout" Target="../slideLayouts/slideLayout132.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45" Type="http://schemas.openxmlformats.org/officeDocument/2006/relationships/image" Target="../media/image9.png"/><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49" Type="http://schemas.openxmlformats.org/officeDocument/2006/relationships/image" Target="../media/image15.png"/><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4" Type="http://schemas.openxmlformats.org/officeDocument/2006/relationships/theme" Target="../theme/theme5.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slideLayout" Target="../slideLayouts/slideLayout146.xml"/><Relationship Id="rId48" Type="http://schemas.openxmlformats.org/officeDocument/2006/relationships/image" Target="../media/image12.svg"/><Relationship Id="rId8" Type="http://schemas.openxmlformats.org/officeDocument/2006/relationships/slideLayout" Target="../slideLayouts/slideLayout111.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46" Type="http://schemas.openxmlformats.org/officeDocument/2006/relationships/image" Target="../media/image10.svg"/><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1" Type="http://schemas.openxmlformats.org/officeDocument/2006/relationships/slideLayout" Target="../slideLayouts/slideLayout104.xml"/><Relationship Id="rId6"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6.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Box 24">
            <a:extLst>
              <a:ext uri="{C183D7F6-B498-43B3-948B-1728B52AA6E4}">
                <adec:decorative xmlns:adec="http://schemas.microsoft.com/office/drawing/2017/decorative" val="0"/>
              </a:ext>
            </a:extLst>
          </p:cNvPr>
          <p:cNvSpPr txBox="1"/>
          <p:nvPr>
            <p:custDataLst>
              <p:tags r:id="rId39"/>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lumMod val="65000"/>
                  </a:schemeClr>
                </a:solidFill>
                <a:latin typeface="+mn-lt"/>
                <a:ea typeface="+mn-ea"/>
                <a:cs typeface="+mn-cs"/>
              </a:rPr>
              <a:t>Document Classification: KPMG Confidential</a:t>
            </a:r>
          </a:p>
        </p:txBody>
      </p:sp>
      <p:sp>
        <p:nvSpPr>
          <p:cNvPr id="29" name="Shape 8">
            <a:extLst>
              <a:ext uri="{C183D7F6-B498-43B3-948B-1728B52AA6E4}">
                <adec:decorative xmlns:adec="http://schemas.microsoft.com/office/drawing/2017/decorative" val="0"/>
              </a:ext>
            </a:extLst>
          </p:cNvPr>
          <p:cNvSpPr txBox="1">
            <a:spLocks/>
          </p:cNvSpPr>
          <p:nvPr/>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 uri="{C183D7F6-B498-43B3-948B-1728B52AA6E4}">
                <adec:decorative xmlns:adec="http://schemas.microsoft.com/office/drawing/2017/decorative" val="1"/>
              </a:ext>
            </a:extLst>
          </p:cNvPr>
          <p:cNvCxnSpPr/>
          <p:nvPr/>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0"/>
              </a:ext>
            </a:extLst>
          </p:cNvPr>
          <p:cNvSpPr txBox="1"/>
          <p:nvPr>
            <p:custDataLst>
              <p:tags r:id="rId40"/>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lumMod val="65000"/>
                  </a:schemeClr>
                </a:solidFill>
                <a:latin typeface="+mn-lt"/>
                <a:ea typeface="+mn-ea"/>
                <a:cs typeface="+mn-cs"/>
              </a:rPr>
              <a:t>© 2023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60308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60" r:id="rId37"/>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ct val="100000"/>
              </a:lnSpc>
              <a:spcBef>
                <a:spcPts val="10"/>
              </a:spcBef>
            </a:pPr>
            <a:fld id="{81D60167-4931-47E6-BA6A-407CBD079E47}" type="slidenum">
              <a:rPr lang="en-GB" smtClean="0"/>
              <a:t>‹#›</a:t>
            </a:fld>
            <a:endParaRPr lang="en-GB"/>
          </a:p>
        </p:txBody>
      </p:sp>
    </p:spTree>
    <p:extLst>
      <p:ext uri="{BB962C8B-B14F-4D97-AF65-F5344CB8AC3E}">
        <p14:creationId xmlns:p14="http://schemas.microsoft.com/office/powerpoint/2010/main" val="30547081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29" r:id="rId12"/>
    <p:sldLayoutId id="2147483754" r:id="rId13"/>
    <p:sldLayoutId id="2147483755" r:id="rId14"/>
    <p:sldLayoutId id="2147483756" r:id="rId15"/>
    <p:sldLayoutId id="21474837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6" name="bk object 16"/>
          <p:cNvSpPr/>
          <p:nvPr/>
        </p:nvSpPr>
        <p:spPr>
          <a:xfrm>
            <a:off x="95986" y="95973"/>
            <a:ext cx="12001500" cy="6666230"/>
          </a:xfrm>
          <a:custGeom>
            <a:avLst/>
            <a:gdLst/>
            <a:ahLst/>
            <a:cxnLst/>
            <a:rect l="l" t="t" r="r" b="b"/>
            <a:pathLst>
              <a:path w="12001500" h="6666230">
                <a:moveTo>
                  <a:pt x="0" y="6666039"/>
                </a:moveTo>
                <a:lnTo>
                  <a:pt x="12001233" y="6666039"/>
                </a:lnTo>
                <a:lnTo>
                  <a:pt x="12001233" y="0"/>
                </a:lnTo>
                <a:lnTo>
                  <a:pt x="0" y="0"/>
                </a:lnTo>
                <a:lnTo>
                  <a:pt x="0" y="6666039"/>
                </a:lnTo>
                <a:close/>
              </a:path>
            </a:pathLst>
          </a:custGeom>
          <a:ln w="191960">
            <a:solidFill>
              <a:srgbClr val="E9ECED"/>
            </a:solidFill>
          </a:ln>
        </p:spPr>
        <p:txBody>
          <a:bodyPr wrap="square" lIns="0" tIns="0" rIns="0" bIns="0" rtlCol="0"/>
          <a:lstStyle/>
          <a:p>
            <a:endParaRPr/>
          </a:p>
        </p:txBody>
      </p:sp>
      <p:sp>
        <p:nvSpPr>
          <p:cNvPr id="2" name="Holder 2"/>
          <p:cNvSpPr>
            <a:spLocks noGrp="1"/>
          </p:cNvSpPr>
          <p:nvPr>
            <p:ph type="title"/>
          </p:nvPr>
        </p:nvSpPr>
        <p:spPr>
          <a:xfrm>
            <a:off x="979397" y="2813864"/>
            <a:ext cx="10239555" cy="716279"/>
          </a:xfrm>
          <a:prstGeom prst="rect">
            <a:avLst/>
          </a:prstGeom>
        </p:spPr>
        <p:txBody>
          <a:bodyPr wrap="square" lIns="0" tIns="0" rIns="0" bIns="0">
            <a:spAutoFit/>
          </a:bodyPr>
          <a:lstStyle>
            <a:lvl1pPr>
              <a:defRPr sz="4500" b="0" i="0">
                <a:solidFill>
                  <a:srgbClr val="B5111A"/>
                </a:solidFill>
                <a:latin typeface="Calibri"/>
                <a:cs typeface="Calibri"/>
              </a:defRPr>
            </a:lvl1pPr>
          </a:lstStyle>
          <a:p>
            <a:endParaRPr/>
          </a:p>
        </p:txBody>
      </p:sp>
      <p:sp>
        <p:nvSpPr>
          <p:cNvPr id="3" name="Holder 3"/>
          <p:cNvSpPr>
            <a:spLocks noGrp="1"/>
          </p:cNvSpPr>
          <p:nvPr>
            <p:ph type="body" idx="1"/>
          </p:nvPr>
        </p:nvSpPr>
        <p:spPr>
          <a:xfrm>
            <a:off x="707174" y="2460816"/>
            <a:ext cx="10784001" cy="32321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6" name="Holder 6"/>
          <p:cNvSpPr>
            <a:spLocks noGrp="1"/>
          </p:cNvSpPr>
          <p:nvPr>
            <p:ph type="sldNum" sz="quarter" idx="7"/>
          </p:nvPr>
        </p:nvSpPr>
        <p:spPr>
          <a:xfrm>
            <a:off x="11178172" y="6061089"/>
            <a:ext cx="308609" cy="304800"/>
          </a:xfrm>
          <a:prstGeom prst="rect">
            <a:avLst/>
          </a:prstGeom>
        </p:spPr>
        <p:txBody>
          <a:bodyPr wrap="square" lIns="0" tIns="0" rIns="0" bIns="0">
            <a:spAutoFit/>
          </a:bodyPr>
          <a:lstStyle>
            <a:lvl1pPr>
              <a:defRPr sz="1800" b="0" i="0">
                <a:solidFill>
                  <a:srgbClr val="414042"/>
                </a:solidFill>
                <a:latin typeface="Calibri"/>
                <a:cs typeface="Calibri"/>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17974614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49275"/>
            <a:ext cx="11233151" cy="687611"/>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sp>
        <p:nvSpPr>
          <p:cNvPr id="3" name="Text Placeholder 2">
            <a:extLst>
              <a:ext uri="{FF2B5EF4-FFF2-40B4-BE49-F238E27FC236}">
                <a16:creationId xmlns:a16="http://schemas.microsoft.com/office/drawing/2014/main" id="{52B379EA-0E8D-6241-86ED-A72550669EE5}"/>
              </a:ext>
            </a:extLst>
          </p:cNvPr>
          <p:cNvSpPr>
            <a:spLocks noGrp="1"/>
          </p:cNvSpPr>
          <p:nvPr>
            <p:ph type="body" idx="1"/>
          </p:nvPr>
        </p:nvSpPr>
        <p:spPr>
          <a:xfrm>
            <a:off x="479424" y="1536497"/>
            <a:ext cx="11233150" cy="435240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EA561B7-6884-4841-B2C7-C5FA3C774B1C}"/>
              </a:ext>
            </a:extLst>
          </p:cNvPr>
          <p:cNvPicPr>
            <a:picLocks noChangeAspect="1"/>
          </p:cNvPicPr>
          <p:nvPr/>
        </p:nvPicPr>
        <p:blipFill>
          <a:blip r:embed="rId45">
            <a:extLst>
              <a:ext uri="{96DAC541-7B7A-43D3-8B79-37D633B846F1}">
                <asvg:svgBlip xmlns:asvg="http://schemas.microsoft.com/office/drawing/2016/SVG/main" r:embed="rId46"/>
              </a:ext>
            </a:extLst>
          </a:blip>
          <a:srcRect/>
          <a:stretch/>
        </p:blipFill>
        <p:spPr>
          <a:xfrm>
            <a:off x="482347" y="6234313"/>
            <a:ext cx="1740910" cy="522000"/>
          </a:xfrm>
          <a:prstGeom prst="rect">
            <a:avLst/>
          </a:prstGeom>
        </p:spPr>
      </p:pic>
      <p:cxnSp>
        <p:nvCxnSpPr>
          <p:cNvPr id="12" name="Straight Connector 11">
            <a:extLst>
              <a:ext uri="{FF2B5EF4-FFF2-40B4-BE49-F238E27FC236}">
                <a16:creationId xmlns:a16="http://schemas.microsoft.com/office/drawing/2014/main" id="{D3F83AE5-AD74-374B-8DF9-C77263E3F669}"/>
              </a:ext>
            </a:extLst>
          </p:cNvPr>
          <p:cNvCxnSpPr>
            <a:cxnSpLocks/>
          </p:cNvCxnSpPr>
          <p:nvPr/>
        </p:nvCxnSpPr>
        <p:spPr>
          <a:xfrm>
            <a:off x="479425" y="6091642"/>
            <a:ext cx="1123315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06A579-8883-354D-B006-610915C3526F}"/>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4" name="TextBox 13">
            <a:extLst>
              <a:ext uri="{FF2B5EF4-FFF2-40B4-BE49-F238E27FC236}">
                <a16:creationId xmlns:a16="http://schemas.microsoft.com/office/drawing/2014/main" id="{17D6B65F-7E73-4A0B-AFF5-8DAC282D2A9C}"/>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Tree>
    <p:extLst>
      <p:ext uri="{BB962C8B-B14F-4D97-AF65-F5344CB8AC3E}">
        <p14:creationId xmlns:p14="http://schemas.microsoft.com/office/powerpoint/2010/main" val="136583437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2"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spc="0" baseline="0">
          <a:solidFill>
            <a:schemeClr val="bg2"/>
          </a:solidFill>
          <a:latin typeface="Montserrat" pitchFamily="2" charset="77"/>
          <a:ea typeface="Montserrat" pitchFamily="2" charset="77"/>
          <a:cs typeface="Montserrat" pitchFamily="2" charset="77"/>
        </a:defRPr>
      </a:lvl1pPr>
    </p:titleStyle>
    <p:bodyStyle>
      <a:lvl1pPr marL="223838" indent="-223838" algn="l" defTabSz="914400" rtl="0" eaLnBrk="1" latinLnBrk="0" hangingPunct="1">
        <a:lnSpc>
          <a:spcPct val="100000"/>
        </a:lnSpc>
        <a:spcBef>
          <a:spcPts val="0"/>
        </a:spcBef>
        <a:spcAft>
          <a:spcPts val="600"/>
        </a:spcAft>
        <a:buClr>
          <a:schemeClr val="accent1"/>
        </a:buClr>
        <a:buFontTx/>
        <a:buBlip>
          <a:blip r:embed="rId47"/>
        </a:buBlip>
        <a:tabLst/>
        <a:defRPr lang="en-GB" sz="1600" b="0" i="0" kern="1200" dirty="0" smtClean="0">
          <a:solidFill>
            <a:schemeClr val="accent2"/>
          </a:solidFill>
          <a:latin typeface="Montserrat Light" pitchFamily="2" charset="77"/>
          <a:ea typeface="Montserrat Light" pitchFamily="2" charset="77"/>
          <a:cs typeface="Montserrat Light" pitchFamily="2" charset="77"/>
        </a:defRPr>
      </a:lvl1pPr>
      <a:lvl2pPr marL="373063" indent="-179388" algn="l" defTabSz="914400" rtl="0" eaLnBrk="1" latinLnBrk="0" hangingPunct="1">
        <a:lnSpc>
          <a:spcPct val="100000"/>
        </a:lnSpc>
        <a:spcBef>
          <a:spcPts val="0"/>
        </a:spcBef>
        <a:spcAft>
          <a:spcPts val="600"/>
        </a:spcAft>
        <a:buClr>
          <a:schemeClr val="accent4"/>
        </a:buClr>
        <a:buFont typeface="System Font Regular"/>
        <a:buChar char="–"/>
        <a:tabLst/>
        <a:defRPr lang="en-GB" sz="1400" b="0" i="0" kern="1200" dirty="0" smtClean="0">
          <a:solidFill>
            <a:schemeClr val="accent4"/>
          </a:solidFill>
          <a:latin typeface="Montserrat Light" pitchFamily="2" charset="77"/>
          <a:ea typeface="Montserrat Light" pitchFamily="2" charset="77"/>
          <a:cs typeface="Montserrat Light" pitchFamily="2" charset="77"/>
        </a:defRPr>
      </a:lvl2pPr>
      <a:lvl3pPr marL="558800" indent="-165100"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ontserrat Light" pitchFamily="2" charset="77"/>
          <a:cs typeface="Arial" charset="0"/>
        </a:defRPr>
      </a:lvl3pPr>
      <a:lvl4pPr marL="747713" indent="-177800"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n-ea"/>
          <a:cs typeface="+mn-cs"/>
        </a:defRPr>
      </a:lvl4pPr>
      <a:lvl5pPr marL="965200" indent="-200025"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orient="horz" pos="2160">
          <p15:clr>
            <a:srgbClr val="F26B43"/>
          </p15:clr>
        </p15:guide>
        <p15:guide id="27" pos="3840">
          <p15:clr>
            <a:srgbClr val="F26B43"/>
          </p15:clr>
        </p15:guide>
        <p15:guide id="28" pos="302">
          <p15:clr>
            <a:srgbClr val="F26B43"/>
          </p15:clr>
        </p15:guide>
        <p15:guide id="29" pos="7378">
          <p15:clr>
            <a:srgbClr val="F26B43"/>
          </p15:clr>
        </p15:guide>
        <p15:guide id="30" orient="horz" pos="346">
          <p15:clr>
            <a:srgbClr val="F26B43"/>
          </p15:clr>
        </p15:guide>
        <p15:guide id="31" orient="horz" pos="935">
          <p15:clr>
            <a:srgbClr val="F26B43"/>
          </p15:clr>
        </p15:guide>
        <p15:guide id="32" pos="2570">
          <p15:clr>
            <a:srgbClr val="F26B43"/>
          </p15:clr>
        </p15:guide>
        <p15:guide id="33" pos="2701">
          <p15:clr>
            <a:srgbClr val="F26B43"/>
          </p15:clr>
        </p15:guide>
        <p15:guide id="34" pos="4972">
          <p15:clr>
            <a:srgbClr val="F26B43"/>
          </p15:clr>
        </p15:guide>
        <p15:guide id="35" pos="5108">
          <p15:clr>
            <a:srgbClr val="F26B43"/>
          </p15:clr>
        </p15:guide>
        <p15:guide id="36" orient="horz" pos="3994">
          <p15:clr>
            <a:srgbClr val="F26B43"/>
          </p15:clr>
        </p15:guide>
        <p15:guide id="37" orient="horz" pos="379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343870" y="6398340"/>
            <a:ext cx="368754" cy="214479"/>
          </a:xfrm>
          <a:prstGeom prst="rect">
            <a:avLst/>
          </a:prstGeom>
        </p:spPr>
        <p:txBody>
          <a:bodyPr vert="horz" lIns="0" tIns="0" rIns="0" bIns="0" rtlCol="0" anchor="ctr" anchorCtr="0"/>
          <a:lstStyle>
            <a:lvl1pPr algn="r">
              <a:defRPr sz="1050" b="0" i="0">
                <a:solidFill>
                  <a:schemeClr val="accent4"/>
                </a:solidFill>
                <a:latin typeface="Montserrat Light" pitchFamily="2" charset="77"/>
                <a:ea typeface="Montserrat Light" pitchFamily="2" charset="77"/>
                <a:cs typeface="Montserrat Light" pitchFamily="2" charset="77"/>
              </a:defRPr>
            </a:lvl1pPr>
          </a:lstStyle>
          <a:p>
            <a:fld id="{A23E4CB2-2545-7545-9AF8-D3AAFEC20C68}" type="slidenum">
              <a:rPr lang="en-US" smtClean="0"/>
              <a:pPr/>
              <a:t>‹#›</a:t>
            </a:fld>
            <a:endParaRPr lang="en-US" dirty="0"/>
          </a:p>
        </p:txBody>
      </p:sp>
      <p:cxnSp>
        <p:nvCxnSpPr>
          <p:cNvPr id="12" name="Straight Connector 11">
            <a:extLst>
              <a:ext uri="{FF2B5EF4-FFF2-40B4-BE49-F238E27FC236}">
                <a16:creationId xmlns:a16="http://schemas.microsoft.com/office/drawing/2014/main" id="{D3F83AE5-AD74-374B-8DF9-C77263E3F669}"/>
              </a:ext>
            </a:extLst>
          </p:cNvPr>
          <p:cNvCxnSpPr>
            <a:cxnSpLocks/>
          </p:cNvCxnSpPr>
          <p:nvPr/>
        </p:nvCxnSpPr>
        <p:spPr>
          <a:xfrm>
            <a:off x="479425" y="6091642"/>
            <a:ext cx="112331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06A579-8883-354D-B006-610915C3526F}"/>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sp>
        <p:nvSpPr>
          <p:cNvPr id="14" name="TextBox 13">
            <a:extLst>
              <a:ext uri="{FF2B5EF4-FFF2-40B4-BE49-F238E27FC236}">
                <a16:creationId xmlns:a16="http://schemas.microsoft.com/office/drawing/2014/main" id="{17D6B65F-7E73-4A0B-AFF5-8DAC282D2A9C}"/>
              </a:ext>
            </a:extLst>
          </p:cNvPr>
          <p:cNvSpPr txBox="1"/>
          <p:nvPr/>
        </p:nvSpPr>
        <p:spPr>
          <a:xfrm>
            <a:off x="10424160" y="7445829"/>
            <a:ext cx="0" cy="0"/>
          </a:xfrm>
          <a:prstGeom prst="rect">
            <a:avLst/>
          </a:prstGeom>
          <a:noFill/>
        </p:spPr>
        <p:txBody>
          <a:bodyPr wrap="none" lIns="0" rtlCol="0">
            <a:noAutofit/>
          </a:bodyPr>
          <a:lstStyle/>
          <a:p>
            <a:pPr algn="l"/>
            <a:endParaRPr lang="en-US" sz="1600" b="0" i="0" err="1">
              <a:solidFill>
                <a:schemeClr val="bg2"/>
              </a:solidFill>
              <a:latin typeface="Montserrat Light" pitchFamily="2" charset="77"/>
            </a:endParaRPr>
          </a:p>
        </p:txBody>
      </p:sp>
      <p:grpSp>
        <p:nvGrpSpPr>
          <p:cNvPr id="4" name="Group 3">
            <a:extLst>
              <a:ext uri="{FF2B5EF4-FFF2-40B4-BE49-F238E27FC236}">
                <a16:creationId xmlns:a16="http://schemas.microsoft.com/office/drawing/2014/main" id="{A70C59B2-C2F0-2983-97BA-C49049A2E17C}"/>
              </a:ext>
            </a:extLst>
          </p:cNvPr>
          <p:cNvGrpSpPr/>
          <p:nvPr/>
        </p:nvGrpSpPr>
        <p:grpSpPr>
          <a:xfrm>
            <a:off x="2448740" y="6178453"/>
            <a:ext cx="1395195" cy="532347"/>
            <a:chOff x="9633312" y="5302818"/>
            <a:chExt cx="2407702" cy="918676"/>
          </a:xfrm>
        </p:grpSpPr>
        <p:sp>
          <p:nvSpPr>
            <p:cNvPr id="7" name="TextBox 6">
              <a:extLst>
                <a:ext uri="{FF2B5EF4-FFF2-40B4-BE49-F238E27FC236}">
                  <a16:creationId xmlns:a16="http://schemas.microsoft.com/office/drawing/2014/main" id="{48F51156-FB66-A00E-6F6B-5D5C6BEF22FE}"/>
                </a:ext>
              </a:extLst>
            </p:cNvPr>
            <p:cNvSpPr txBox="1"/>
            <p:nvPr/>
          </p:nvSpPr>
          <p:spPr>
            <a:xfrm>
              <a:off x="9633312" y="5302818"/>
              <a:ext cx="2407702" cy="371794"/>
            </a:xfrm>
            <a:prstGeom prst="rect">
              <a:avLst/>
            </a:prstGeom>
            <a:noFill/>
          </p:spPr>
          <p:txBody>
            <a:bodyPr wrap="square">
              <a:spAutoFit/>
            </a:bodyPr>
            <a:lstStyle/>
            <a:p>
              <a:pPr algn="ctr"/>
              <a:r>
                <a:rPr lang="en-US" sz="800" dirty="0">
                  <a:solidFill>
                    <a:schemeClr val="bg1"/>
                  </a:solidFill>
                  <a:latin typeface="Montserrat" pitchFamily="2" charset="77"/>
                </a:rPr>
                <a:t>In partnership with</a:t>
              </a:r>
            </a:p>
          </p:txBody>
        </p:sp>
        <p:cxnSp>
          <p:nvCxnSpPr>
            <p:cNvPr id="10" name="Straight Connector 9">
              <a:extLst>
                <a:ext uri="{FF2B5EF4-FFF2-40B4-BE49-F238E27FC236}">
                  <a16:creationId xmlns:a16="http://schemas.microsoft.com/office/drawing/2014/main" id="{111D94F3-ADC3-8908-032F-616DBE4C13CF}"/>
                </a:ext>
              </a:extLst>
            </p:cNvPr>
            <p:cNvCxnSpPr>
              <a:cxnSpLocks/>
            </p:cNvCxnSpPr>
            <p:nvPr/>
          </p:nvCxnSpPr>
          <p:spPr>
            <a:xfrm>
              <a:off x="9633312" y="5410173"/>
              <a:ext cx="0" cy="8113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8">
            <a:extLst>
              <a:ext uri="{FF2B5EF4-FFF2-40B4-BE49-F238E27FC236}">
                <a16:creationId xmlns:a16="http://schemas.microsoft.com/office/drawing/2014/main" id="{0577D330-DEC9-1415-6CE1-8AE18F95A1CA}"/>
              </a:ext>
            </a:extLst>
          </p:cNvPr>
          <p:cNvPicPr>
            <a:picLocks noChangeAspect="1"/>
          </p:cNvPicPr>
          <p:nvPr/>
        </p:nvPicPr>
        <p:blipFill>
          <a:blip r:embed="rId45">
            <a:extLst>
              <a:ext uri="{96DAC541-7B7A-43D3-8B79-37D633B846F1}">
                <asvg:svgBlip xmlns:asvg="http://schemas.microsoft.com/office/drawing/2016/SVG/main" r:embed="rId46"/>
              </a:ext>
            </a:extLst>
          </a:blip>
          <a:srcRect/>
          <a:stretch/>
        </p:blipFill>
        <p:spPr>
          <a:xfrm>
            <a:off x="482345" y="6233291"/>
            <a:ext cx="1740063" cy="521746"/>
          </a:xfrm>
          <a:prstGeom prst="rect">
            <a:avLst/>
          </a:prstGeom>
        </p:spPr>
      </p:pic>
      <p:pic>
        <p:nvPicPr>
          <p:cNvPr id="11" name="Graphic 10">
            <a:extLst>
              <a:ext uri="{FF2B5EF4-FFF2-40B4-BE49-F238E27FC236}">
                <a16:creationId xmlns:a16="http://schemas.microsoft.com/office/drawing/2014/main" id="{290B7493-3DED-63D8-3583-41D41263C97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2653057" y="6434584"/>
            <a:ext cx="1025710" cy="321730"/>
          </a:xfrm>
          <a:prstGeom prst="rect">
            <a:avLst/>
          </a:prstGeom>
        </p:spPr>
      </p:pic>
    </p:spTree>
    <p:extLst>
      <p:ext uri="{BB962C8B-B14F-4D97-AF65-F5344CB8AC3E}">
        <p14:creationId xmlns:p14="http://schemas.microsoft.com/office/powerpoint/2010/main" val="122789496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0" i="0" kern="1200" spc="0" baseline="0">
          <a:solidFill>
            <a:schemeClr val="bg2"/>
          </a:solidFill>
          <a:latin typeface="Montserrat" pitchFamily="2" charset="77"/>
          <a:ea typeface="Montserrat" pitchFamily="2" charset="77"/>
          <a:cs typeface="Montserrat" pitchFamily="2" charset="77"/>
        </a:defRPr>
      </a:lvl1pPr>
    </p:titleStyle>
    <p:bodyStyle>
      <a:lvl1pPr marL="223838" indent="-223838" algn="l" defTabSz="914400" rtl="0" eaLnBrk="1" latinLnBrk="0" hangingPunct="1">
        <a:lnSpc>
          <a:spcPct val="100000"/>
        </a:lnSpc>
        <a:spcBef>
          <a:spcPts val="0"/>
        </a:spcBef>
        <a:spcAft>
          <a:spcPts val="600"/>
        </a:spcAft>
        <a:buClr>
          <a:schemeClr val="accent1"/>
        </a:buClr>
        <a:buFontTx/>
        <a:buBlip>
          <a:blip r:embed="rId49"/>
        </a:buBlip>
        <a:tabLst/>
        <a:defRPr lang="en-GB" sz="1600" b="0" i="0" kern="1200" dirty="0" smtClean="0">
          <a:solidFill>
            <a:schemeClr val="accent2"/>
          </a:solidFill>
          <a:latin typeface="Montserrat Light" pitchFamily="2" charset="77"/>
          <a:ea typeface="Montserrat Light" pitchFamily="2" charset="77"/>
          <a:cs typeface="Montserrat Light" pitchFamily="2" charset="77"/>
        </a:defRPr>
      </a:lvl1pPr>
      <a:lvl2pPr marL="373063" indent="-179388" algn="l" defTabSz="914400" rtl="0" eaLnBrk="1" latinLnBrk="0" hangingPunct="1">
        <a:lnSpc>
          <a:spcPct val="100000"/>
        </a:lnSpc>
        <a:spcBef>
          <a:spcPts val="0"/>
        </a:spcBef>
        <a:spcAft>
          <a:spcPts val="600"/>
        </a:spcAft>
        <a:buClr>
          <a:schemeClr val="accent4"/>
        </a:buClr>
        <a:buFont typeface="System Font Regular"/>
        <a:buChar char="–"/>
        <a:tabLst/>
        <a:defRPr lang="en-GB" sz="1400" b="0" i="0" kern="1200" dirty="0" smtClean="0">
          <a:solidFill>
            <a:schemeClr val="accent4"/>
          </a:solidFill>
          <a:latin typeface="Montserrat Light" pitchFamily="2" charset="77"/>
          <a:ea typeface="Montserrat Light" pitchFamily="2" charset="77"/>
          <a:cs typeface="Montserrat Light" pitchFamily="2" charset="77"/>
        </a:defRPr>
      </a:lvl2pPr>
      <a:lvl3pPr marL="558800" indent="-165100"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ontserrat Light" pitchFamily="2" charset="77"/>
          <a:cs typeface="Arial" charset="0"/>
        </a:defRPr>
      </a:lvl3pPr>
      <a:lvl4pPr marL="747713" indent="-177800"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n-ea"/>
          <a:cs typeface="+mn-cs"/>
        </a:defRPr>
      </a:lvl4pPr>
      <a:lvl5pPr marL="965200" indent="-200025" algn="l" defTabSz="914400" rtl="0" eaLnBrk="1" latinLnBrk="0" hangingPunct="1">
        <a:lnSpc>
          <a:spcPct val="100000"/>
        </a:lnSpc>
        <a:spcBef>
          <a:spcPts val="0"/>
        </a:spcBef>
        <a:spcAft>
          <a:spcPts val="600"/>
        </a:spcAft>
        <a:buClr>
          <a:schemeClr val="accent4"/>
        </a:buClr>
        <a:buFont typeface="System Font Regular"/>
        <a:buChar char="–"/>
        <a:tabLst/>
        <a:defRPr sz="1200" b="0" i="0" kern="1200">
          <a:solidFill>
            <a:schemeClr val="accent2"/>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orient="horz" pos="2160">
          <p15:clr>
            <a:srgbClr val="F26B43"/>
          </p15:clr>
        </p15:guide>
        <p15:guide id="27" pos="3840">
          <p15:clr>
            <a:srgbClr val="F26B43"/>
          </p15:clr>
        </p15:guide>
        <p15:guide id="28" pos="302">
          <p15:clr>
            <a:srgbClr val="F26B43"/>
          </p15:clr>
        </p15:guide>
        <p15:guide id="29" pos="7378">
          <p15:clr>
            <a:srgbClr val="F26B43"/>
          </p15:clr>
        </p15:guide>
        <p15:guide id="30" orient="horz" pos="346">
          <p15:clr>
            <a:srgbClr val="F26B43"/>
          </p15:clr>
        </p15:guide>
        <p15:guide id="31" orient="horz" pos="935">
          <p15:clr>
            <a:srgbClr val="F26B43"/>
          </p15:clr>
        </p15:guide>
        <p15:guide id="32" pos="2570">
          <p15:clr>
            <a:srgbClr val="F26B43"/>
          </p15:clr>
        </p15:guide>
        <p15:guide id="33" pos="2701">
          <p15:clr>
            <a:srgbClr val="F26B43"/>
          </p15:clr>
        </p15:guide>
        <p15:guide id="34" pos="4972">
          <p15:clr>
            <a:srgbClr val="F26B43"/>
          </p15:clr>
        </p15:guide>
        <p15:guide id="35" pos="5108">
          <p15:clr>
            <a:srgbClr val="F26B43"/>
          </p15:clr>
        </p15:guide>
        <p15:guide id="36" orient="horz" pos="3994">
          <p15:clr>
            <a:srgbClr val="F26B43"/>
          </p15:clr>
        </p15:guide>
        <p15:guide id="37" orient="horz" pos="37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2404117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3.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25.jpe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hyperlink" Target="https://www.ceop.police.uk/safety-centre/" TargetMode="External"/><Relationship Id="rId4" Type="http://schemas.openxmlformats.org/officeDocument/2006/relationships/hyperlink" Target="http://www.nspcc.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hyperlink" Target="http://www.ceop.police.uk/safety-centre" TargetMode="External"/><Relationship Id="rId5" Type="http://schemas.openxmlformats.org/officeDocument/2006/relationships/hyperlink" Target="http://www.iwf.org.uk/en/uk-report" TargetMode="External"/><Relationship Id="rId4" Type="http://schemas.openxmlformats.org/officeDocument/2006/relationships/hyperlink" Target="https://reportharmfulconten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F4DFB-6F0D-7C50-14F7-41E77E91D118}"/>
              </a:ext>
            </a:extLst>
          </p:cNvPr>
          <p:cNvSpPr/>
          <p:nvPr/>
        </p:nvSpPr>
        <p:spPr>
          <a:xfrm rot="16200000">
            <a:off x="-1169721" y="1167737"/>
            <a:ext cx="7125198" cy="47857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C68C5CC6-5492-5D4E-40C3-9E1D12264BE2}"/>
              </a:ext>
            </a:extLst>
          </p:cNvPr>
          <p:cNvCxnSpPr>
            <a:cxnSpLocks/>
          </p:cNvCxnSpPr>
          <p:nvPr/>
        </p:nvCxnSpPr>
        <p:spPr>
          <a:xfrm>
            <a:off x="-25148" y="6277827"/>
            <a:ext cx="4785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1">
            <a:extLst>
              <a:ext uri="{FF2B5EF4-FFF2-40B4-BE49-F238E27FC236}">
                <a16:creationId xmlns:a16="http://schemas.microsoft.com/office/drawing/2014/main" id="{C15DEA70-19CA-F265-734D-D1ABB4C93940}"/>
              </a:ext>
            </a:extLst>
          </p:cNvPr>
          <p:cNvSpPr>
            <a:spLocks noGrp="1"/>
          </p:cNvSpPr>
          <p:nvPr>
            <p:ph type="dt" sz="half" idx="10"/>
          </p:nvPr>
        </p:nvSpPr>
        <p:spPr>
          <a:xfrm>
            <a:off x="114924" y="6393631"/>
            <a:ext cx="4365899" cy="365125"/>
          </a:xfrm>
        </p:spPr>
        <p:txBody>
          <a:bodyPr/>
          <a:lstStyle/>
          <a:p>
            <a:r>
              <a:rPr lang="en-GB" sz="1100" dirty="0">
                <a:latin typeface="Abadi" panose="020B0604020104020204" pitchFamily="34" charset="0"/>
              </a:rPr>
              <a:t>WNTAI SERVICES LTD.</a:t>
            </a:r>
            <a:endParaRPr lang="en-US" sz="1100" dirty="0">
              <a:latin typeface="Abadi" panose="020B0604020104020204" pitchFamily="34" charset="0"/>
            </a:endParaRPr>
          </a:p>
        </p:txBody>
      </p:sp>
      <p:sp>
        <p:nvSpPr>
          <p:cNvPr id="9" name="Title 3">
            <a:extLst>
              <a:ext uri="{FF2B5EF4-FFF2-40B4-BE49-F238E27FC236}">
                <a16:creationId xmlns:a16="http://schemas.microsoft.com/office/drawing/2014/main" id="{57796B42-F205-111B-4CCD-73BCDBA471CD}"/>
              </a:ext>
            </a:extLst>
          </p:cNvPr>
          <p:cNvSpPr>
            <a:spLocks noGrp="1"/>
          </p:cNvSpPr>
          <p:nvPr>
            <p:ph type="title"/>
          </p:nvPr>
        </p:nvSpPr>
        <p:spPr>
          <a:xfrm>
            <a:off x="5068947" y="1702672"/>
            <a:ext cx="7581920" cy="3589688"/>
          </a:xfrm>
        </p:spPr>
        <p:txBody>
          <a:bodyPr>
            <a:normAutofit fontScale="90000"/>
          </a:bodyPr>
          <a:lstStyle/>
          <a:p>
            <a:r>
              <a:rPr lang="en-US" sz="6600" b="1" dirty="0">
                <a:latin typeface="Abadi"/>
              </a:rPr>
              <a:t>Let’s Talk About…. </a:t>
            </a:r>
            <a:br>
              <a:rPr lang="en-US" sz="6600" b="1" dirty="0">
                <a:latin typeface="Abadi"/>
              </a:rPr>
            </a:br>
            <a:r>
              <a:rPr lang="en-US" sz="6600" b="1" dirty="0">
                <a:latin typeface="Abadi"/>
              </a:rPr>
              <a:t>The Dangers of Social Media </a:t>
            </a:r>
            <a:br>
              <a:rPr lang="en-US" sz="6600" dirty="0">
                <a:latin typeface="Abadi" panose="020B0604020104020204" pitchFamily="34" charset="0"/>
              </a:rPr>
            </a:br>
            <a:endParaRPr lang="en-US" sz="6600">
              <a:latin typeface="Abadi" panose="020B0604020104020204" pitchFamily="34" charset="0"/>
            </a:endParaRPr>
          </a:p>
        </p:txBody>
      </p:sp>
      <p:pic>
        <p:nvPicPr>
          <p:cNvPr id="17" name="Picture 16" descr="A black and blue sign with black text&#10;&#10;Description automatically generated">
            <a:extLst>
              <a:ext uri="{FF2B5EF4-FFF2-40B4-BE49-F238E27FC236}">
                <a16:creationId xmlns:a16="http://schemas.microsoft.com/office/drawing/2014/main" id="{EF5ADB40-2374-2C07-6224-B48307C25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3" y="173263"/>
            <a:ext cx="2081704" cy="1390160"/>
          </a:xfrm>
          <a:prstGeom prst="rect">
            <a:avLst/>
          </a:prstGeom>
        </p:spPr>
      </p:pic>
    </p:spTree>
    <p:extLst>
      <p:ext uri="{BB962C8B-B14F-4D97-AF65-F5344CB8AC3E}">
        <p14:creationId xmlns:p14="http://schemas.microsoft.com/office/powerpoint/2010/main" val="359783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1E3A0-4307-1B87-0AE0-7AD83738557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D19F7CF-02CD-8B34-64B1-A0CC56ED61AB}"/>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21C1B99A-43B2-72FC-D201-7A1982694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637BFD22-FF94-9793-32DB-685BDAFE34C7}"/>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0339EE1-47A8-63AD-487A-6037E3D0383C}"/>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0471B73D-262C-325C-622B-0B32419D1C97}"/>
              </a:ext>
            </a:extLst>
          </p:cNvPr>
          <p:cNvSpPr>
            <a:spLocks noGrp="1"/>
          </p:cNvSpPr>
          <p:nvPr>
            <p:ph type="title"/>
          </p:nvPr>
        </p:nvSpPr>
        <p:spPr>
          <a:xfrm>
            <a:off x="101598" y="1075515"/>
            <a:ext cx="9122412" cy="1363170"/>
          </a:xfrm>
        </p:spPr>
        <p:txBody>
          <a:bodyPr>
            <a:normAutofit/>
          </a:bodyPr>
          <a:lstStyle/>
          <a:p>
            <a:r>
              <a:rPr lang="en-US" sz="5400" b="1" dirty="0">
                <a:latin typeface="Abadi" panose="020B0604020104020204" pitchFamily="34" charset="0"/>
              </a:rPr>
              <a:t>Why do people post online?</a:t>
            </a:r>
            <a:endParaRPr lang="en-US" sz="4000" dirty="0">
              <a:latin typeface="Abadi" panose="020B0604020104020204" pitchFamily="34" charset="0"/>
            </a:endParaRPr>
          </a:p>
        </p:txBody>
      </p:sp>
      <p:sp>
        <p:nvSpPr>
          <p:cNvPr id="2" name="Title 3">
            <a:extLst>
              <a:ext uri="{FF2B5EF4-FFF2-40B4-BE49-F238E27FC236}">
                <a16:creationId xmlns:a16="http://schemas.microsoft.com/office/drawing/2014/main" id="{699AD1EF-FF2F-ADA4-790B-DCF45195CB82}"/>
              </a:ext>
            </a:extLst>
          </p:cNvPr>
          <p:cNvSpPr txBox="1">
            <a:spLocks/>
          </p:cNvSpPr>
          <p:nvPr/>
        </p:nvSpPr>
        <p:spPr>
          <a:xfrm>
            <a:off x="271778" y="3605853"/>
            <a:ext cx="7533023" cy="1363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latin typeface="Abadi" panose="020B0604020104020204" pitchFamily="34" charset="0"/>
            </a:endParaRPr>
          </a:p>
        </p:txBody>
      </p:sp>
      <p:sp>
        <p:nvSpPr>
          <p:cNvPr id="3" name="Title 3">
            <a:extLst>
              <a:ext uri="{FF2B5EF4-FFF2-40B4-BE49-F238E27FC236}">
                <a16:creationId xmlns:a16="http://schemas.microsoft.com/office/drawing/2014/main" id="{0FB478ED-5B16-9521-7755-DF9B44D66931}"/>
              </a:ext>
            </a:extLst>
          </p:cNvPr>
          <p:cNvSpPr txBox="1">
            <a:spLocks/>
          </p:cNvSpPr>
          <p:nvPr/>
        </p:nvSpPr>
        <p:spPr>
          <a:xfrm>
            <a:off x="5921242" y="3465047"/>
            <a:ext cx="7533023" cy="110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Abadi" panose="020B0604020104020204" pitchFamily="34" charset="0"/>
            </a:endParaRPr>
          </a:p>
        </p:txBody>
      </p:sp>
      <p:sp>
        <p:nvSpPr>
          <p:cNvPr id="12" name="Oval 11">
            <a:extLst>
              <a:ext uri="{FF2B5EF4-FFF2-40B4-BE49-F238E27FC236}">
                <a16:creationId xmlns:a16="http://schemas.microsoft.com/office/drawing/2014/main" id="{BC343BD7-EB62-7C2E-28B4-295C432CA7ED}"/>
              </a:ext>
            </a:extLst>
          </p:cNvPr>
          <p:cNvSpPr/>
          <p:nvPr/>
        </p:nvSpPr>
        <p:spPr>
          <a:xfrm>
            <a:off x="470240" y="2923417"/>
            <a:ext cx="3051810" cy="276496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To show how they look</a:t>
            </a:r>
          </a:p>
        </p:txBody>
      </p:sp>
      <p:sp>
        <p:nvSpPr>
          <p:cNvPr id="13" name="Oval 12">
            <a:extLst>
              <a:ext uri="{FF2B5EF4-FFF2-40B4-BE49-F238E27FC236}">
                <a16:creationId xmlns:a16="http://schemas.microsoft.com/office/drawing/2014/main" id="{A5D94E90-3856-B4CA-41B6-71F8AC10A06A}"/>
              </a:ext>
            </a:extLst>
          </p:cNvPr>
          <p:cNvSpPr/>
          <p:nvPr/>
        </p:nvSpPr>
        <p:spPr>
          <a:xfrm>
            <a:off x="4347390" y="2930175"/>
            <a:ext cx="3051810" cy="2764965"/>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To show what they are doing</a:t>
            </a:r>
          </a:p>
          <a:p>
            <a:pPr algn="ctr"/>
            <a:endParaRPr lang="en-GB" dirty="0"/>
          </a:p>
        </p:txBody>
      </p:sp>
      <p:sp>
        <p:nvSpPr>
          <p:cNvPr id="14" name="Oval 13">
            <a:extLst>
              <a:ext uri="{FF2B5EF4-FFF2-40B4-BE49-F238E27FC236}">
                <a16:creationId xmlns:a16="http://schemas.microsoft.com/office/drawing/2014/main" id="{95EDFCDB-A740-6F38-D501-4A6BB2078D1A}"/>
              </a:ext>
            </a:extLst>
          </p:cNvPr>
          <p:cNvSpPr/>
          <p:nvPr/>
        </p:nvSpPr>
        <p:spPr>
          <a:xfrm>
            <a:off x="8459961" y="2905229"/>
            <a:ext cx="3051810" cy="2764965"/>
          </a:xfrm>
          <a:prstGeom prst="ellipse">
            <a:avLst/>
          </a:prstGeom>
          <a:solidFill>
            <a:srgbClr val="00AC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To show where they are</a:t>
            </a:r>
            <a:endParaRPr lang="en-GB" dirty="0"/>
          </a:p>
        </p:txBody>
      </p:sp>
    </p:spTree>
    <p:extLst>
      <p:ext uri="{BB962C8B-B14F-4D97-AF65-F5344CB8AC3E}">
        <p14:creationId xmlns:p14="http://schemas.microsoft.com/office/powerpoint/2010/main" val="9291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89F2-A4FF-93D2-C417-CA6381E1B5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084644A-1A91-00CD-32DA-2040A098E48B}"/>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9062AC30-426B-7A71-898C-D0E2C7C5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779B54D5-1878-C5AE-140A-A4F0759454AF}"/>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E20E315-0471-6C5E-B9A7-B4093D1ECFE0}"/>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72F7983E-8CA4-E973-39F4-B07A26E5E340}"/>
              </a:ext>
            </a:extLst>
          </p:cNvPr>
          <p:cNvSpPr>
            <a:spLocks noGrp="1"/>
          </p:cNvSpPr>
          <p:nvPr>
            <p:ph type="title"/>
          </p:nvPr>
        </p:nvSpPr>
        <p:spPr>
          <a:xfrm>
            <a:off x="101598" y="1075515"/>
            <a:ext cx="7533023" cy="1363170"/>
          </a:xfrm>
        </p:spPr>
        <p:txBody>
          <a:bodyPr>
            <a:normAutofit/>
          </a:bodyPr>
          <a:lstStyle/>
          <a:p>
            <a:r>
              <a:rPr lang="en-US" sz="5400" b="1" dirty="0">
                <a:latin typeface="Abadi" panose="020B0604020104020204" pitchFamily="34" charset="0"/>
              </a:rPr>
              <a:t>When we post online…</a:t>
            </a:r>
            <a:endParaRPr lang="en-US" sz="4000" dirty="0">
              <a:latin typeface="Abadi" panose="020B0604020104020204" pitchFamily="34" charset="0"/>
            </a:endParaRPr>
          </a:p>
        </p:txBody>
      </p:sp>
      <p:sp>
        <p:nvSpPr>
          <p:cNvPr id="2" name="Title 3">
            <a:extLst>
              <a:ext uri="{FF2B5EF4-FFF2-40B4-BE49-F238E27FC236}">
                <a16:creationId xmlns:a16="http://schemas.microsoft.com/office/drawing/2014/main" id="{A2EBB074-026E-9176-FF28-3FFCEE252034}"/>
              </a:ext>
            </a:extLst>
          </p:cNvPr>
          <p:cNvSpPr txBox="1">
            <a:spLocks/>
          </p:cNvSpPr>
          <p:nvPr/>
        </p:nvSpPr>
        <p:spPr>
          <a:xfrm>
            <a:off x="271778" y="3605853"/>
            <a:ext cx="7533023" cy="1363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latin typeface="Abadi" panose="020B0604020104020204" pitchFamily="34" charset="0"/>
            </a:endParaRPr>
          </a:p>
        </p:txBody>
      </p:sp>
      <p:sp>
        <p:nvSpPr>
          <p:cNvPr id="3" name="Title 3">
            <a:extLst>
              <a:ext uri="{FF2B5EF4-FFF2-40B4-BE49-F238E27FC236}">
                <a16:creationId xmlns:a16="http://schemas.microsoft.com/office/drawing/2014/main" id="{33719324-6D74-624B-372C-194396C24CF0}"/>
              </a:ext>
            </a:extLst>
          </p:cNvPr>
          <p:cNvSpPr txBox="1">
            <a:spLocks/>
          </p:cNvSpPr>
          <p:nvPr/>
        </p:nvSpPr>
        <p:spPr>
          <a:xfrm>
            <a:off x="5921242" y="3465047"/>
            <a:ext cx="7533023" cy="110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Abadi" panose="020B0604020104020204" pitchFamily="34" charset="0"/>
            </a:endParaRPr>
          </a:p>
        </p:txBody>
      </p:sp>
      <p:pic>
        <p:nvPicPr>
          <p:cNvPr id="10" name="Graphic 9" descr="Checkbox Ticked with solid fill">
            <a:extLst>
              <a:ext uri="{FF2B5EF4-FFF2-40B4-BE49-F238E27FC236}">
                <a16:creationId xmlns:a16="http://schemas.microsoft.com/office/drawing/2014/main" id="{13E63456-E1F6-BEF7-21D6-B51B0787B8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778" y="2281960"/>
            <a:ext cx="1253490" cy="1253490"/>
          </a:xfrm>
          <a:prstGeom prst="rect">
            <a:avLst/>
          </a:prstGeom>
        </p:spPr>
      </p:pic>
      <p:sp>
        <p:nvSpPr>
          <p:cNvPr id="11" name="TextBox 10">
            <a:extLst>
              <a:ext uri="{FF2B5EF4-FFF2-40B4-BE49-F238E27FC236}">
                <a16:creationId xmlns:a16="http://schemas.microsoft.com/office/drawing/2014/main" id="{AC512A36-9863-EA93-B30A-F581A39E4A00}"/>
              </a:ext>
            </a:extLst>
          </p:cNvPr>
          <p:cNvSpPr txBox="1"/>
          <p:nvPr/>
        </p:nvSpPr>
        <p:spPr>
          <a:xfrm>
            <a:off x="1446663" y="2658288"/>
            <a:ext cx="4305409" cy="584775"/>
          </a:xfrm>
          <a:prstGeom prst="rect">
            <a:avLst/>
          </a:prstGeom>
          <a:noFill/>
        </p:spPr>
        <p:txBody>
          <a:bodyPr wrap="none" rtlCol="0">
            <a:spAutoFit/>
          </a:bodyPr>
          <a:lstStyle/>
          <a:p>
            <a:r>
              <a:rPr lang="en-GB" sz="3200" dirty="0"/>
              <a:t>People can like our posts</a:t>
            </a:r>
          </a:p>
        </p:txBody>
      </p:sp>
      <p:pic>
        <p:nvPicPr>
          <p:cNvPr id="17" name="Graphic 16" descr="Checkbox Ticked with solid fill">
            <a:extLst>
              <a:ext uri="{FF2B5EF4-FFF2-40B4-BE49-F238E27FC236}">
                <a16:creationId xmlns:a16="http://schemas.microsoft.com/office/drawing/2014/main" id="{9DA82D0C-F754-300B-F8B8-940A9F9EE9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778" y="3378725"/>
            <a:ext cx="1253490" cy="1253490"/>
          </a:xfrm>
          <a:prstGeom prst="rect">
            <a:avLst/>
          </a:prstGeom>
        </p:spPr>
      </p:pic>
      <p:sp>
        <p:nvSpPr>
          <p:cNvPr id="18" name="TextBox 17">
            <a:extLst>
              <a:ext uri="{FF2B5EF4-FFF2-40B4-BE49-F238E27FC236}">
                <a16:creationId xmlns:a16="http://schemas.microsoft.com/office/drawing/2014/main" id="{1893C385-AF42-CF5B-52AF-BA5FF810C7D6}"/>
              </a:ext>
            </a:extLst>
          </p:cNvPr>
          <p:cNvSpPr txBox="1"/>
          <p:nvPr/>
        </p:nvSpPr>
        <p:spPr>
          <a:xfrm>
            <a:off x="1446663" y="3755053"/>
            <a:ext cx="3689280" cy="584775"/>
          </a:xfrm>
          <a:prstGeom prst="rect">
            <a:avLst/>
          </a:prstGeom>
          <a:noFill/>
        </p:spPr>
        <p:txBody>
          <a:bodyPr wrap="none" rtlCol="0">
            <a:spAutoFit/>
          </a:bodyPr>
          <a:lstStyle/>
          <a:p>
            <a:r>
              <a:rPr lang="en-GB" sz="3200" dirty="0"/>
              <a:t>People can comment</a:t>
            </a:r>
          </a:p>
        </p:txBody>
      </p:sp>
      <p:pic>
        <p:nvPicPr>
          <p:cNvPr id="19" name="Graphic 18" descr="Checkbox Ticked with solid fill">
            <a:extLst>
              <a:ext uri="{FF2B5EF4-FFF2-40B4-BE49-F238E27FC236}">
                <a16:creationId xmlns:a16="http://schemas.microsoft.com/office/drawing/2014/main" id="{6E4AAA42-F58F-7E28-4EE4-1573767D37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778" y="4528995"/>
            <a:ext cx="1253490" cy="1253490"/>
          </a:xfrm>
          <a:prstGeom prst="rect">
            <a:avLst/>
          </a:prstGeom>
        </p:spPr>
      </p:pic>
      <p:sp>
        <p:nvSpPr>
          <p:cNvPr id="20" name="TextBox 19">
            <a:extLst>
              <a:ext uri="{FF2B5EF4-FFF2-40B4-BE49-F238E27FC236}">
                <a16:creationId xmlns:a16="http://schemas.microsoft.com/office/drawing/2014/main" id="{7A343983-9464-17C3-D4E3-8F1EEDAEB78C}"/>
              </a:ext>
            </a:extLst>
          </p:cNvPr>
          <p:cNvSpPr txBox="1"/>
          <p:nvPr/>
        </p:nvSpPr>
        <p:spPr>
          <a:xfrm>
            <a:off x="1446663" y="4905323"/>
            <a:ext cx="4654672" cy="584775"/>
          </a:xfrm>
          <a:prstGeom prst="rect">
            <a:avLst/>
          </a:prstGeom>
          <a:noFill/>
        </p:spPr>
        <p:txBody>
          <a:bodyPr wrap="none" rtlCol="0">
            <a:spAutoFit/>
          </a:bodyPr>
          <a:lstStyle/>
          <a:p>
            <a:r>
              <a:rPr lang="en-GB" sz="3200" dirty="0"/>
              <a:t>People can share our posts</a:t>
            </a:r>
          </a:p>
        </p:txBody>
      </p:sp>
      <p:pic>
        <p:nvPicPr>
          <p:cNvPr id="22" name="Picture 21">
            <a:extLst>
              <a:ext uri="{FF2B5EF4-FFF2-40B4-BE49-F238E27FC236}">
                <a16:creationId xmlns:a16="http://schemas.microsoft.com/office/drawing/2014/main" id="{E5BA01DF-08EF-6176-E1BB-A55C561A3ECE}"/>
              </a:ext>
            </a:extLst>
          </p:cNvPr>
          <p:cNvPicPr>
            <a:picLocks noChangeAspect="1"/>
          </p:cNvPicPr>
          <p:nvPr/>
        </p:nvPicPr>
        <p:blipFill>
          <a:blip r:embed="rId6"/>
          <a:stretch>
            <a:fillRect/>
          </a:stretch>
        </p:blipFill>
        <p:spPr>
          <a:xfrm>
            <a:off x="6740899" y="2112072"/>
            <a:ext cx="4861615" cy="3877911"/>
          </a:xfrm>
          <a:prstGeom prst="rect">
            <a:avLst/>
          </a:prstGeom>
        </p:spPr>
      </p:pic>
      <p:sp>
        <p:nvSpPr>
          <p:cNvPr id="23" name="Rectangle 22">
            <a:extLst>
              <a:ext uri="{FF2B5EF4-FFF2-40B4-BE49-F238E27FC236}">
                <a16:creationId xmlns:a16="http://schemas.microsoft.com/office/drawing/2014/main" id="{17363999-979C-D787-D801-A1CE3BE620E8}"/>
              </a:ext>
            </a:extLst>
          </p:cNvPr>
          <p:cNvSpPr/>
          <p:nvPr/>
        </p:nvSpPr>
        <p:spPr>
          <a:xfrm>
            <a:off x="6537960" y="2281960"/>
            <a:ext cx="1266841" cy="369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7B9CBA7-A2AC-FCE5-8EE8-0B39537EBDC6}"/>
              </a:ext>
            </a:extLst>
          </p:cNvPr>
          <p:cNvSpPr/>
          <p:nvPr/>
        </p:nvSpPr>
        <p:spPr>
          <a:xfrm rot="5400000">
            <a:off x="11021066" y="5638262"/>
            <a:ext cx="776488" cy="431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0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CC154-A598-BF5A-5BC9-E02196DE78A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C709C54-3AE3-F7D6-9F2A-54C50D9A7674}"/>
              </a:ext>
            </a:extLst>
          </p:cNvPr>
          <p:cNvPicPr>
            <a:picLocks noChangeAspect="1"/>
          </p:cNvPicPr>
          <p:nvPr/>
        </p:nvPicPr>
        <p:blipFill>
          <a:blip r:embed="rId3"/>
          <a:stretch>
            <a:fillRect/>
          </a:stretch>
        </p:blipFill>
        <p:spPr>
          <a:xfrm>
            <a:off x="3649598" y="2418131"/>
            <a:ext cx="5342111" cy="4002370"/>
          </a:xfrm>
          <a:prstGeom prst="rect">
            <a:avLst/>
          </a:prstGeom>
        </p:spPr>
      </p:pic>
      <p:sp>
        <p:nvSpPr>
          <p:cNvPr id="9" name="Rectangle 8">
            <a:extLst>
              <a:ext uri="{FF2B5EF4-FFF2-40B4-BE49-F238E27FC236}">
                <a16:creationId xmlns:a16="http://schemas.microsoft.com/office/drawing/2014/main" id="{98B602D7-717A-592C-7264-3A3F31CDC8E9}"/>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48502CDB-E877-54CC-0113-9D87B7536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D79DE964-62EF-C146-B0E9-6701F994D714}"/>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FC9D41C-FE58-AD42-90A9-10001610054A}"/>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D3D61943-09C0-83CB-28F8-69EDCEF0E1C9}"/>
              </a:ext>
            </a:extLst>
          </p:cNvPr>
          <p:cNvSpPr>
            <a:spLocks noGrp="1"/>
          </p:cNvSpPr>
          <p:nvPr>
            <p:ph type="title"/>
          </p:nvPr>
        </p:nvSpPr>
        <p:spPr>
          <a:xfrm>
            <a:off x="101598" y="1075515"/>
            <a:ext cx="10356852" cy="1363170"/>
          </a:xfrm>
        </p:spPr>
        <p:txBody>
          <a:bodyPr>
            <a:normAutofit fontScale="90000"/>
          </a:bodyPr>
          <a:lstStyle/>
          <a:p>
            <a:r>
              <a:rPr lang="en-US" sz="5400" b="1" dirty="0">
                <a:latin typeface="Abadi" panose="020B0604020104020204" pitchFamily="34" charset="0"/>
              </a:rPr>
              <a:t>But sometimes, people can be negative…</a:t>
            </a:r>
            <a:endParaRPr lang="en-US" sz="4000" dirty="0">
              <a:latin typeface="Abadi" panose="020B0604020104020204" pitchFamily="34" charset="0"/>
            </a:endParaRPr>
          </a:p>
        </p:txBody>
      </p:sp>
      <p:sp>
        <p:nvSpPr>
          <p:cNvPr id="2" name="Title 3">
            <a:extLst>
              <a:ext uri="{FF2B5EF4-FFF2-40B4-BE49-F238E27FC236}">
                <a16:creationId xmlns:a16="http://schemas.microsoft.com/office/drawing/2014/main" id="{5294BEB4-3DD6-646E-B92F-96FB2D42947F}"/>
              </a:ext>
            </a:extLst>
          </p:cNvPr>
          <p:cNvSpPr txBox="1">
            <a:spLocks/>
          </p:cNvSpPr>
          <p:nvPr/>
        </p:nvSpPr>
        <p:spPr>
          <a:xfrm>
            <a:off x="271778" y="3605853"/>
            <a:ext cx="7533023" cy="1363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latin typeface="Abadi" panose="020B0604020104020204" pitchFamily="34" charset="0"/>
            </a:endParaRPr>
          </a:p>
        </p:txBody>
      </p:sp>
      <p:sp>
        <p:nvSpPr>
          <p:cNvPr id="3" name="Title 3">
            <a:extLst>
              <a:ext uri="{FF2B5EF4-FFF2-40B4-BE49-F238E27FC236}">
                <a16:creationId xmlns:a16="http://schemas.microsoft.com/office/drawing/2014/main" id="{1030F721-586D-C2FE-C8AB-B17EE35A8299}"/>
              </a:ext>
            </a:extLst>
          </p:cNvPr>
          <p:cNvSpPr txBox="1">
            <a:spLocks/>
          </p:cNvSpPr>
          <p:nvPr/>
        </p:nvSpPr>
        <p:spPr>
          <a:xfrm>
            <a:off x="5921242" y="3465047"/>
            <a:ext cx="7533023" cy="110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Abadi" panose="020B0604020104020204" pitchFamily="34" charset="0"/>
            </a:endParaRPr>
          </a:p>
        </p:txBody>
      </p:sp>
      <p:sp>
        <p:nvSpPr>
          <p:cNvPr id="24" name="Rectangle 23">
            <a:extLst>
              <a:ext uri="{FF2B5EF4-FFF2-40B4-BE49-F238E27FC236}">
                <a16:creationId xmlns:a16="http://schemas.microsoft.com/office/drawing/2014/main" id="{1B59D1C6-4BC2-ABED-32BC-C8F2CCF7E407}"/>
              </a:ext>
            </a:extLst>
          </p:cNvPr>
          <p:cNvSpPr/>
          <p:nvPr/>
        </p:nvSpPr>
        <p:spPr>
          <a:xfrm rot="6613139">
            <a:off x="8431618" y="5966610"/>
            <a:ext cx="776488" cy="431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403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916C54-4520-A612-7BB3-4B1B623B472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A54BE0-89D0-B7D6-1895-7CFFE6860CA3}"/>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4EB81BA9-B1EB-ED7B-4D54-0D07F7AA8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0792F26B-C90E-83A1-D6B3-85618027FD09}"/>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480821C-731B-9213-6A5F-043C63F5C415}"/>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39485579-64E0-73C0-07B1-35232781E0EF}"/>
              </a:ext>
            </a:extLst>
          </p:cNvPr>
          <p:cNvSpPr>
            <a:spLocks noGrp="1"/>
          </p:cNvSpPr>
          <p:nvPr>
            <p:ph type="title"/>
          </p:nvPr>
        </p:nvSpPr>
        <p:spPr>
          <a:xfrm>
            <a:off x="101598" y="1075515"/>
            <a:ext cx="10356852" cy="1363170"/>
          </a:xfrm>
        </p:spPr>
        <p:txBody>
          <a:bodyPr>
            <a:normAutofit/>
          </a:bodyPr>
          <a:lstStyle/>
          <a:p>
            <a:r>
              <a:rPr lang="en-US" sz="5400" b="1" dirty="0">
                <a:latin typeface="Abadi" panose="020B0604020104020204" pitchFamily="34" charset="0"/>
              </a:rPr>
              <a:t>Words matter!</a:t>
            </a:r>
            <a:endParaRPr lang="en-US" sz="4000" dirty="0">
              <a:latin typeface="Abadi" panose="020B0604020104020204" pitchFamily="34" charset="0"/>
            </a:endParaRPr>
          </a:p>
        </p:txBody>
      </p:sp>
      <p:sp>
        <p:nvSpPr>
          <p:cNvPr id="2" name="Title 3">
            <a:extLst>
              <a:ext uri="{FF2B5EF4-FFF2-40B4-BE49-F238E27FC236}">
                <a16:creationId xmlns:a16="http://schemas.microsoft.com/office/drawing/2014/main" id="{33B629D6-D888-8629-10B0-FBC4DA910AF4}"/>
              </a:ext>
            </a:extLst>
          </p:cNvPr>
          <p:cNvSpPr txBox="1">
            <a:spLocks/>
          </p:cNvSpPr>
          <p:nvPr/>
        </p:nvSpPr>
        <p:spPr>
          <a:xfrm>
            <a:off x="271778" y="3605853"/>
            <a:ext cx="7533023" cy="1363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latin typeface="Abadi" panose="020B0604020104020204" pitchFamily="34" charset="0"/>
            </a:endParaRPr>
          </a:p>
        </p:txBody>
      </p:sp>
      <p:sp>
        <p:nvSpPr>
          <p:cNvPr id="3" name="Title 3">
            <a:extLst>
              <a:ext uri="{FF2B5EF4-FFF2-40B4-BE49-F238E27FC236}">
                <a16:creationId xmlns:a16="http://schemas.microsoft.com/office/drawing/2014/main" id="{8A202286-C7B9-8196-9016-6C640E24ECE2}"/>
              </a:ext>
            </a:extLst>
          </p:cNvPr>
          <p:cNvSpPr txBox="1">
            <a:spLocks/>
          </p:cNvSpPr>
          <p:nvPr/>
        </p:nvSpPr>
        <p:spPr>
          <a:xfrm>
            <a:off x="5921242" y="3465047"/>
            <a:ext cx="7533023" cy="110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Abadi" panose="020B0604020104020204" pitchFamily="34" charset="0"/>
            </a:endParaRPr>
          </a:p>
        </p:txBody>
      </p:sp>
      <p:sp>
        <p:nvSpPr>
          <p:cNvPr id="24" name="Rectangle 23">
            <a:extLst>
              <a:ext uri="{FF2B5EF4-FFF2-40B4-BE49-F238E27FC236}">
                <a16:creationId xmlns:a16="http://schemas.microsoft.com/office/drawing/2014/main" id="{E329C643-0604-8929-E4EB-05E104733D81}"/>
              </a:ext>
            </a:extLst>
          </p:cNvPr>
          <p:cNvSpPr/>
          <p:nvPr/>
        </p:nvSpPr>
        <p:spPr>
          <a:xfrm rot="6613139">
            <a:off x="8431618" y="5966610"/>
            <a:ext cx="776488" cy="431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120FC7A-1CFA-5C7D-2FCD-83446940975E}"/>
              </a:ext>
            </a:extLst>
          </p:cNvPr>
          <p:cNvPicPr>
            <a:picLocks noChangeAspect="1"/>
          </p:cNvPicPr>
          <p:nvPr/>
        </p:nvPicPr>
        <p:blipFill>
          <a:blip r:embed="rId4"/>
          <a:stretch>
            <a:fillRect/>
          </a:stretch>
        </p:blipFill>
        <p:spPr>
          <a:xfrm>
            <a:off x="3160374" y="2527297"/>
            <a:ext cx="3350916" cy="3438331"/>
          </a:xfrm>
          <a:prstGeom prst="rect">
            <a:avLst/>
          </a:prstGeom>
        </p:spPr>
      </p:pic>
      <p:pic>
        <p:nvPicPr>
          <p:cNvPr id="13" name="Graphic 12" descr="Checkbox Ticked with solid fill">
            <a:extLst>
              <a:ext uri="{FF2B5EF4-FFF2-40B4-BE49-F238E27FC236}">
                <a16:creationId xmlns:a16="http://schemas.microsoft.com/office/drawing/2014/main" id="{A404CAA1-B3E2-D9CF-8C83-AFE5FA32B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0176" y="2468442"/>
            <a:ext cx="1254380" cy="1254380"/>
          </a:xfrm>
          <a:prstGeom prst="rect">
            <a:avLst/>
          </a:prstGeom>
        </p:spPr>
      </p:pic>
      <p:pic>
        <p:nvPicPr>
          <p:cNvPr id="15" name="Graphic 14" descr="Badge Cross with solid fill">
            <a:extLst>
              <a:ext uri="{FF2B5EF4-FFF2-40B4-BE49-F238E27FC236}">
                <a16:creationId xmlns:a16="http://schemas.microsoft.com/office/drawing/2014/main" id="{A4A7FD53-BFFD-24E4-DA11-395F276A90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1888" y="4054623"/>
            <a:ext cx="914400" cy="914400"/>
          </a:xfrm>
          <a:prstGeom prst="rect">
            <a:avLst/>
          </a:prstGeom>
        </p:spPr>
      </p:pic>
      <p:sp>
        <p:nvSpPr>
          <p:cNvPr id="16" name="TextBox 15">
            <a:extLst>
              <a:ext uri="{FF2B5EF4-FFF2-40B4-BE49-F238E27FC236}">
                <a16:creationId xmlns:a16="http://schemas.microsoft.com/office/drawing/2014/main" id="{7C053E01-3AFC-1584-B0D1-CAF1766D348D}"/>
              </a:ext>
            </a:extLst>
          </p:cNvPr>
          <p:cNvSpPr txBox="1"/>
          <p:nvPr/>
        </p:nvSpPr>
        <p:spPr>
          <a:xfrm>
            <a:off x="8089931" y="2771795"/>
            <a:ext cx="2132700" cy="584775"/>
          </a:xfrm>
          <a:prstGeom prst="rect">
            <a:avLst/>
          </a:prstGeom>
          <a:noFill/>
        </p:spPr>
        <p:txBody>
          <a:bodyPr wrap="none" rtlCol="0">
            <a:spAutoFit/>
          </a:bodyPr>
          <a:lstStyle/>
          <a:p>
            <a:r>
              <a:rPr lang="en-GB" sz="3200" dirty="0"/>
              <a:t>“Awesome”</a:t>
            </a:r>
          </a:p>
        </p:txBody>
      </p:sp>
      <p:sp>
        <p:nvSpPr>
          <p:cNvPr id="17" name="TextBox 16">
            <a:extLst>
              <a:ext uri="{FF2B5EF4-FFF2-40B4-BE49-F238E27FC236}">
                <a16:creationId xmlns:a16="http://schemas.microsoft.com/office/drawing/2014/main" id="{18EF8E1C-DA24-186F-CEF3-6D6795A05B4C}"/>
              </a:ext>
            </a:extLst>
          </p:cNvPr>
          <p:cNvSpPr txBox="1"/>
          <p:nvPr/>
        </p:nvSpPr>
        <p:spPr>
          <a:xfrm>
            <a:off x="8089931" y="4219435"/>
            <a:ext cx="2018694" cy="584775"/>
          </a:xfrm>
          <a:prstGeom prst="rect">
            <a:avLst/>
          </a:prstGeom>
          <a:noFill/>
        </p:spPr>
        <p:txBody>
          <a:bodyPr wrap="none" rtlCol="0">
            <a:spAutoFit/>
          </a:bodyPr>
          <a:lstStyle/>
          <a:p>
            <a:r>
              <a:rPr lang="en-GB" sz="3200" dirty="0"/>
              <a:t>“Show off”</a:t>
            </a:r>
          </a:p>
        </p:txBody>
      </p:sp>
    </p:spTree>
    <p:extLst>
      <p:ext uri="{BB962C8B-B14F-4D97-AF65-F5344CB8AC3E}">
        <p14:creationId xmlns:p14="http://schemas.microsoft.com/office/powerpoint/2010/main" val="234636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1BF67-19E0-21BB-228C-93A4B70B3DB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55653B-EACC-3486-E370-C4D34B856C7A}"/>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D930A9A4-B0DC-E052-3C3D-3803BDB08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EFC01EDB-B58E-4148-F476-700719DEC10E}"/>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BAF74EE-B1E3-8C17-BE24-7CFDB1981127}"/>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63FF4903-A9BE-4FF0-2576-30EF5C9E580C}"/>
              </a:ext>
            </a:extLst>
          </p:cNvPr>
          <p:cNvSpPr>
            <a:spLocks noGrp="1"/>
          </p:cNvSpPr>
          <p:nvPr>
            <p:ph type="title"/>
          </p:nvPr>
        </p:nvSpPr>
        <p:spPr>
          <a:xfrm>
            <a:off x="842023" y="1776812"/>
            <a:ext cx="10909409" cy="4384501"/>
          </a:xfrm>
        </p:spPr>
        <p:txBody>
          <a:bodyPr>
            <a:normAutofit fontScale="90000"/>
          </a:bodyPr>
          <a:lstStyle/>
          <a:p>
            <a:r>
              <a:rPr lang="en-US" sz="6000" b="1" dirty="0">
                <a:latin typeface="Abadi" panose="020B0604020104020204" pitchFamily="34" charset="0"/>
              </a:rPr>
              <a:t>Top tips for posting:</a:t>
            </a:r>
            <a:br>
              <a:rPr lang="en-US" sz="6000" b="1" dirty="0">
                <a:latin typeface="Abadi" panose="020B0604020104020204" pitchFamily="34" charset="0"/>
              </a:rPr>
            </a:br>
            <a:br>
              <a:rPr lang="en-US" sz="6000" b="1" dirty="0">
                <a:latin typeface="Abadi" panose="020B0604020104020204" pitchFamily="34" charset="0"/>
              </a:rPr>
            </a:br>
            <a:r>
              <a:rPr lang="en-US" sz="4900" b="1" dirty="0">
                <a:solidFill>
                  <a:srgbClr val="0070C0"/>
                </a:solidFill>
                <a:latin typeface="Abadi" panose="020B0604020104020204" pitchFamily="34" charset="0"/>
              </a:rPr>
              <a:t>-</a:t>
            </a:r>
            <a:r>
              <a:rPr lang="en-US" sz="4900" b="1" dirty="0">
                <a:latin typeface="Abadi" panose="020B0604020104020204" pitchFamily="34" charset="0"/>
              </a:rPr>
              <a:t> think about how it will make the person feel</a:t>
            </a:r>
            <a:br>
              <a:rPr lang="en-US" sz="4900" b="1" dirty="0">
                <a:latin typeface="Abadi" panose="020B0604020104020204" pitchFamily="34" charset="0"/>
              </a:rPr>
            </a:br>
            <a:r>
              <a:rPr lang="en-US" sz="4900" b="1" dirty="0">
                <a:solidFill>
                  <a:schemeClr val="bg2">
                    <a:lumMod val="50000"/>
                  </a:schemeClr>
                </a:solidFill>
                <a:latin typeface="Abadi" panose="020B0604020104020204" pitchFamily="34" charset="0"/>
              </a:rPr>
              <a:t>-</a:t>
            </a:r>
            <a:r>
              <a:rPr lang="en-US" sz="4900" b="1" dirty="0">
                <a:latin typeface="Abadi" panose="020B0604020104020204" pitchFamily="34" charset="0"/>
              </a:rPr>
              <a:t> think about whether you are happy to share the information</a:t>
            </a:r>
            <a:br>
              <a:rPr lang="en-US" sz="4900" b="1" dirty="0">
                <a:latin typeface="Abadi" panose="020B0604020104020204" pitchFamily="34" charset="0"/>
              </a:rPr>
            </a:br>
            <a:endParaRPr lang="en-US" dirty="0">
              <a:latin typeface="Abadi" panose="020B0604020104020204" pitchFamily="34" charset="0"/>
            </a:endParaRPr>
          </a:p>
        </p:txBody>
      </p:sp>
      <p:sp>
        <p:nvSpPr>
          <p:cNvPr id="10" name="Title 3">
            <a:extLst>
              <a:ext uri="{FF2B5EF4-FFF2-40B4-BE49-F238E27FC236}">
                <a16:creationId xmlns:a16="http://schemas.microsoft.com/office/drawing/2014/main" id="{B046720F-F699-D026-0789-E88999A66FDF}"/>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Tree>
    <p:extLst>
      <p:ext uri="{BB962C8B-B14F-4D97-AF65-F5344CB8AC3E}">
        <p14:creationId xmlns:p14="http://schemas.microsoft.com/office/powerpoint/2010/main" val="397084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01A5D-9221-5D5A-7F7A-A1E281FBCD6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6A5163A-5C2A-71CD-97EA-4D95392A2148}"/>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B7DED55B-73A9-5752-3727-8877DF0D2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35E303E1-C4D8-CF5F-7CEA-F9F154970172}"/>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570D855-9964-3E87-A63C-C6E0802C5B6A}"/>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2C80B09C-347F-973D-00D8-EC2756518CD3}"/>
              </a:ext>
            </a:extLst>
          </p:cNvPr>
          <p:cNvSpPr>
            <a:spLocks noGrp="1"/>
          </p:cNvSpPr>
          <p:nvPr>
            <p:ph type="title"/>
          </p:nvPr>
        </p:nvSpPr>
        <p:spPr>
          <a:xfrm>
            <a:off x="842023" y="1776812"/>
            <a:ext cx="10909409" cy="4384501"/>
          </a:xfrm>
        </p:spPr>
        <p:txBody>
          <a:bodyPr>
            <a:normAutofit fontScale="90000"/>
          </a:bodyPr>
          <a:lstStyle/>
          <a:p>
            <a:r>
              <a:rPr lang="en-US" sz="6000" b="1" dirty="0">
                <a:latin typeface="Abadi" panose="020B0604020104020204" pitchFamily="34" charset="0"/>
              </a:rPr>
              <a:t>Remember:</a:t>
            </a:r>
            <a:br>
              <a:rPr lang="en-US" sz="6000" b="1" dirty="0">
                <a:latin typeface="Abadi" panose="020B0604020104020204" pitchFamily="34" charset="0"/>
              </a:rPr>
            </a:br>
            <a:br>
              <a:rPr lang="en-US" sz="6000" b="1" dirty="0">
                <a:latin typeface="Abadi" panose="020B0604020104020204" pitchFamily="34" charset="0"/>
              </a:rPr>
            </a:br>
            <a:r>
              <a:rPr lang="en-US" sz="4900" b="1" dirty="0">
                <a:solidFill>
                  <a:srgbClr val="0070C0"/>
                </a:solidFill>
                <a:latin typeface="Abadi" panose="020B0604020104020204" pitchFamily="34" charset="0"/>
              </a:rPr>
              <a:t>Cyberbullying can be a criminal offence in the UK under relevant laws.</a:t>
            </a:r>
            <a:br>
              <a:rPr lang="en-US" sz="4900" b="1" dirty="0">
                <a:solidFill>
                  <a:srgbClr val="0070C0"/>
                </a:solidFill>
                <a:latin typeface="Abadi" panose="020B0604020104020204" pitchFamily="34" charset="0"/>
              </a:rPr>
            </a:br>
            <a:br>
              <a:rPr lang="en-US" sz="4900" b="1" dirty="0">
                <a:solidFill>
                  <a:srgbClr val="0070C0"/>
                </a:solidFill>
                <a:latin typeface="Abadi" panose="020B0604020104020204" pitchFamily="34" charset="0"/>
              </a:rPr>
            </a:br>
            <a:r>
              <a:rPr lang="en-US" sz="4900" b="1" dirty="0">
                <a:solidFill>
                  <a:srgbClr val="0070C0"/>
                </a:solidFill>
                <a:latin typeface="Abadi" panose="020B0604020104020204" pitchFamily="34" charset="0"/>
              </a:rPr>
              <a:t>Sending threatening or abusive messages can lead to an offence of harassment.</a:t>
            </a:r>
            <a:br>
              <a:rPr lang="en-US" sz="4900" b="1" dirty="0">
                <a:latin typeface="Abadi" panose="020B0604020104020204" pitchFamily="34" charset="0"/>
              </a:rPr>
            </a:br>
            <a:endParaRPr lang="en-US" dirty="0">
              <a:latin typeface="Abadi" panose="020B0604020104020204" pitchFamily="34" charset="0"/>
            </a:endParaRPr>
          </a:p>
        </p:txBody>
      </p:sp>
      <p:sp>
        <p:nvSpPr>
          <p:cNvPr id="10" name="Title 3">
            <a:extLst>
              <a:ext uri="{FF2B5EF4-FFF2-40B4-BE49-F238E27FC236}">
                <a16:creationId xmlns:a16="http://schemas.microsoft.com/office/drawing/2014/main" id="{F40F2F4D-1B17-A4FB-0ACF-32A7D74F0B04}"/>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Tree>
    <p:extLst>
      <p:ext uri="{BB962C8B-B14F-4D97-AF65-F5344CB8AC3E}">
        <p14:creationId xmlns:p14="http://schemas.microsoft.com/office/powerpoint/2010/main" val="11041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2" name="Rectangle 1">
            <a:extLst>
              <a:ext uri="{FF2B5EF4-FFF2-40B4-BE49-F238E27FC236}">
                <a16:creationId xmlns:a16="http://schemas.microsoft.com/office/drawing/2014/main" id="{16A8FF50-DEF5-1BEE-861F-3406F081D2BE}"/>
              </a:ext>
            </a:extLst>
          </p:cNvPr>
          <p:cNvSpPr/>
          <p:nvPr/>
        </p:nvSpPr>
        <p:spPr>
          <a:xfrm>
            <a:off x="1480457" y="1881227"/>
            <a:ext cx="4386942" cy="2474998"/>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badi" panose="020B0604020104020204" pitchFamily="34" charset="0"/>
              </a:rPr>
              <a:t>Oversharing</a:t>
            </a:r>
          </a:p>
          <a:p>
            <a:pPr algn="ctr"/>
            <a:endParaRPr lang="en-GB" sz="1400" dirty="0">
              <a:latin typeface="Abadi" panose="020B0604020104020204" pitchFamily="34" charset="0"/>
            </a:endParaRPr>
          </a:p>
          <a:p>
            <a:pPr marL="285750" indent="-285750">
              <a:buFont typeface="Arial" panose="020B0604020202020204" pitchFamily="34" charset="0"/>
              <a:buChar char="•"/>
            </a:pPr>
            <a:r>
              <a:rPr lang="en-GB" sz="1700" dirty="0">
                <a:latin typeface="Abadi" panose="020B0604020104020204" pitchFamily="34" charset="0"/>
              </a:rPr>
              <a:t>Personal information, like names, phone numbers, links to other social media accounts or their school</a:t>
            </a:r>
          </a:p>
          <a:p>
            <a:pPr marL="285750" indent="-285750">
              <a:buFont typeface="Arial" panose="020B0604020202020204" pitchFamily="34" charset="0"/>
              <a:buChar char="•"/>
            </a:pPr>
            <a:r>
              <a:rPr lang="en-GB" sz="1700" dirty="0">
                <a:latin typeface="Abadi" panose="020B0604020104020204" pitchFamily="34" charset="0"/>
              </a:rPr>
              <a:t>Other people's personal information</a:t>
            </a:r>
          </a:p>
          <a:p>
            <a:pPr marL="285750" indent="-285750">
              <a:buFont typeface="Arial" panose="020B0604020202020204" pitchFamily="34" charset="0"/>
              <a:buChar char="•"/>
            </a:pPr>
            <a:r>
              <a:rPr lang="en-GB" sz="1700" dirty="0">
                <a:latin typeface="Abadi" panose="020B0604020104020204" pitchFamily="34" charset="0"/>
              </a:rPr>
              <a:t>Links to join private group chats</a:t>
            </a:r>
          </a:p>
          <a:p>
            <a:pPr marL="285750" indent="-285750">
              <a:buFont typeface="Arial" panose="020B0604020202020204" pitchFamily="34" charset="0"/>
              <a:buChar char="•"/>
            </a:pPr>
            <a:r>
              <a:rPr lang="en-GB" sz="1700" dirty="0">
                <a:latin typeface="Abadi" panose="020B0604020104020204" pitchFamily="34" charset="0"/>
              </a:rPr>
              <a:t>Photos such as sexual photos or videos.</a:t>
            </a:r>
          </a:p>
        </p:txBody>
      </p:sp>
      <p:sp>
        <p:nvSpPr>
          <p:cNvPr id="10" name="Rectangle 9">
            <a:extLst>
              <a:ext uri="{FF2B5EF4-FFF2-40B4-BE49-F238E27FC236}">
                <a16:creationId xmlns:a16="http://schemas.microsoft.com/office/drawing/2014/main" id="{40FAC2F9-7CDF-DEAB-7DF1-A42F78E7031B}"/>
              </a:ext>
            </a:extLst>
          </p:cNvPr>
          <p:cNvSpPr/>
          <p:nvPr/>
        </p:nvSpPr>
        <p:spPr>
          <a:xfrm>
            <a:off x="1480457" y="4430486"/>
            <a:ext cx="4386942" cy="2144485"/>
          </a:xfrm>
          <a:prstGeom prst="rect">
            <a:avLst/>
          </a:prstGeom>
          <a:solidFill>
            <a:srgbClr val="002060"/>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badi" panose="020B0604020104020204" pitchFamily="34" charset="0"/>
              </a:rPr>
              <a:t>Talking to people you don’t know </a:t>
            </a:r>
          </a:p>
          <a:p>
            <a:endParaRPr lang="en-GB" dirty="0">
              <a:latin typeface="Abadi" panose="020B0604020104020204" pitchFamily="34" charset="0"/>
            </a:endParaRPr>
          </a:p>
          <a:p>
            <a:pPr marL="285750" indent="-285750">
              <a:buFont typeface="Arial" panose="020B0604020202020204" pitchFamily="34" charset="0"/>
              <a:buChar char="•"/>
            </a:pPr>
            <a:r>
              <a:rPr lang="en-GB" sz="1700" dirty="0">
                <a:latin typeface="Abadi" panose="020B0604020104020204" pitchFamily="34" charset="0"/>
              </a:rPr>
              <a:t>Message requests on social media. </a:t>
            </a:r>
          </a:p>
          <a:p>
            <a:pPr marL="285750" indent="-285750">
              <a:buFont typeface="Arial" panose="020B0604020202020204" pitchFamily="34" charset="0"/>
              <a:buChar char="•"/>
            </a:pPr>
            <a:r>
              <a:rPr lang="en-GB" sz="1700" dirty="0">
                <a:latin typeface="Abadi" panose="020B0604020104020204" pitchFamily="34" charset="0"/>
              </a:rPr>
              <a:t>Online chat rooms and lives.</a:t>
            </a:r>
          </a:p>
          <a:p>
            <a:pPr marL="285750" indent="-285750">
              <a:buFont typeface="Arial" panose="020B0604020202020204" pitchFamily="34" charset="0"/>
              <a:buChar char="•"/>
            </a:pPr>
            <a:r>
              <a:rPr lang="en-GB" sz="1700" dirty="0">
                <a:latin typeface="Abadi" panose="020B0604020104020204" pitchFamily="34" charset="0"/>
              </a:rPr>
              <a:t>Gaming and online lobbies.</a:t>
            </a:r>
            <a:endParaRPr lang="en-GB" dirty="0"/>
          </a:p>
          <a:p>
            <a:pPr algn="ctr"/>
            <a:endParaRPr lang="en-GB" dirty="0"/>
          </a:p>
        </p:txBody>
      </p:sp>
      <p:sp>
        <p:nvSpPr>
          <p:cNvPr id="11" name="Rectangle 10">
            <a:extLst>
              <a:ext uri="{FF2B5EF4-FFF2-40B4-BE49-F238E27FC236}">
                <a16:creationId xmlns:a16="http://schemas.microsoft.com/office/drawing/2014/main" id="{E5FEC8DE-BFB4-A677-1998-F6A94A8B168C}"/>
              </a:ext>
            </a:extLst>
          </p:cNvPr>
          <p:cNvSpPr/>
          <p:nvPr/>
        </p:nvSpPr>
        <p:spPr>
          <a:xfrm>
            <a:off x="6218110" y="1881227"/>
            <a:ext cx="4386942" cy="2474997"/>
          </a:xfrm>
          <a:prstGeom prst="rect">
            <a:avLst/>
          </a:prstGeom>
          <a:solidFill>
            <a:srgbClr val="002060"/>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badi" panose="020B0604020104020204" pitchFamily="34" charset="0"/>
              </a:rPr>
              <a:t>Sharing your location </a:t>
            </a:r>
          </a:p>
          <a:p>
            <a:pPr algn="ctr"/>
            <a:endParaRPr lang="en-GB" dirty="0">
              <a:latin typeface="Abadi" panose="020B0604020104020204" pitchFamily="34" charset="0"/>
            </a:endParaRPr>
          </a:p>
          <a:p>
            <a:pPr marL="285750" indent="-285750">
              <a:buFont typeface="Arial" panose="020B0604020202020204" pitchFamily="34" charset="0"/>
              <a:buChar char="•"/>
            </a:pPr>
            <a:r>
              <a:rPr lang="en-GB" sz="1700" dirty="0">
                <a:latin typeface="Abadi" panose="020B0604020104020204" pitchFamily="34" charset="0"/>
              </a:rPr>
              <a:t>Tagging photos with the geo-location</a:t>
            </a:r>
          </a:p>
          <a:p>
            <a:pPr marL="285750" indent="-285750">
              <a:buFont typeface="Arial" panose="020B0604020202020204" pitchFamily="34" charset="0"/>
              <a:buChar char="•"/>
            </a:pPr>
            <a:r>
              <a:rPr lang="en-GB" sz="1700" dirty="0">
                <a:latin typeface="Abadi" panose="020B0604020104020204" pitchFamily="34" charset="0"/>
              </a:rPr>
              <a:t>Checking into venues</a:t>
            </a:r>
          </a:p>
          <a:p>
            <a:pPr marL="285750" indent="-285750">
              <a:buFont typeface="Arial" panose="020B0604020202020204" pitchFamily="34" charset="0"/>
              <a:buChar char="•"/>
            </a:pPr>
            <a:r>
              <a:rPr lang="en-GB" sz="1700" dirty="0">
                <a:latin typeface="Abadi" panose="020B0604020104020204" pitchFamily="34" charset="0"/>
              </a:rPr>
              <a:t>Sharing journeys</a:t>
            </a:r>
          </a:p>
          <a:p>
            <a:pPr marL="285750" indent="-285750">
              <a:buFont typeface="Arial" panose="020B0604020202020204" pitchFamily="34" charset="0"/>
              <a:buChar char="•"/>
            </a:pPr>
            <a:r>
              <a:rPr lang="en-GB" sz="1700" dirty="0">
                <a:latin typeface="Abadi" panose="020B0604020104020204" pitchFamily="34" charset="0"/>
              </a:rPr>
              <a:t>Location settings on devices</a:t>
            </a:r>
          </a:p>
          <a:p>
            <a:pPr marL="285750" indent="-285750">
              <a:buFont typeface="Arial" panose="020B0604020202020204" pitchFamily="34" charset="0"/>
              <a:buChar char="•"/>
            </a:pPr>
            <a:r>
              <a:rPr lang="en-GB" sz="1700" dirty="0">
                <a:latin typeface="Abadi" panose="020B0604020104020204" pitchFamily="34" charset="0"/>
              </a:rPr>
              <a:t>Sharing images or videos that contain street names.</a:t>
            </a:r>
          </a:p>
        </p:txBody>
      </p:sp>
      <p:sp>
        <p:nvSpPr>
          <p:cNvPr id="12" name="Rectangle 11">
            <a:extLst>
              <a:ext uri="{FF2B5EF4-FFF2-40B4-BE49-F238E27FC236}">
                <a16:creationId xmlns:a16="http://schemas.microsoft.com/office/drawing/2014/main" id="{3EA5C8C1-AFCE-98FE-CEEF-98623C021465}"/>
              </a:ext>
            </a:extLst>
          </p:cNvPr>
          <p:cNvSpPr/>
          <p:nvPr/>
        </p:nvSpPr>
        <p:spPr>
          <a:xfrm>
            <a:off x="6218110" y="4430486"/>
            <a:ext cx="4386942" cy="2144485"/>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badi" panose="020B0604020104020204" pitchFamily="34" charset="0"/>
              </a:rPr>
              <a:t>Sending or receiving inappropriate content</a:t>
            </a:r>
          </a:p>
          <a:p>
            <a:endParaRPr lang="en-GB" dirty="0">
              <a:latin typeface="Abadi" panose="020B0604020104020204" pitchFamily="34" charset="0"/>
            </a:endParaRPr>
          </a:p>
          <a:p>
            <a:pPr marL="285750" indent="-285750">
              <a:buFont typeface="Arial" panose="020B0604020202020204" pitchFamily="34" charset="0"/>
              <a:buChar char="•"/>
            </a:pPr>
            <a:r>
              <a:rPr lang="en-GB" sz="1700" dirty="0">
                <a:latin typeface="Abadi" panose="020B0604020104020204" pitchFamily="34" charset="0"/>
              </a:rPr>
              <a:t>Sharing memes or images. </a:t>
            </a:r>
          </a:p>
          <a:p>
            <a:pPr marL="285750" indent="-285750">
              <a:buFont typeface="Arial" panose="020B0604020202020204" pitchFamily="34" charset="0"/>
              <a:buChar char="•"/>
            </a:pPr>
            <a:r>
              <a:rPr lang="en-GB" sz="1700" dirty="0">
                <a:latin typeface="Abadi" panose="020B0604020104020204" pitchFamily="34" charset="0"/>
              </a:rPr>
              <a:t>Forwarding DMs.</a:t>
            </a:r>
          </a:p>
          <a:p>
            <a:pPr marL="285750" indent="-285750">
              <a:buFont typeface="Arial" panose="020B0604020202020204" pitchFamily="34" charset="0"/>
              <a:buChar char="•"/>
            </a:pPr>
            <a:r>
              <a:rPr lang="en-GB" sz="1700" dirty="0">
                <a:latin typeface="Abadi" panose="020B0604020104020204" pitchFamily="34" charset="0"/>
              </a:rPr>
              <a:t>Disappearing messages (screenshotting).</a:t>
            </a:r>
          </a:p>
          <a:p>
            <a:pPr algn="ctr"/>
            <a:endParaRPr lang="en-GB" sz="1700" dirty="0">
              <a:latin typeface="Abadi" panose="020B0604020104020204" pitchFamily="34" charset="0"/>
            </a:endParaRPr>
          </a:p>
        </p:txBody>
      </p:sp>
      <p:pic>
        <p:nvPicPr>
          <p:cNvPr id="14" name="Picture 2" descr="Image result for facebook logo">
            <a:extLst>
              <a:ext uri="{FF2B5EF4-FFF2-40B4-BE49-F238E27FC236}">
                <a16:creationId xmlns:a16="http://schemas.microsoft.com/office/drawing/2014/main" id="{D888FC96-00DC-30A1-2C94-D4EC7937D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6306" y="1743654"/>
            <a:ext cx="1265753" cy="13246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tiktok logo">
            <a:extLst>
              <a:ext uri="{FF2B5EF4-FFF2-40B4-BE49-F238E27FC236}">
                <a16:creationId xmlns:a16="http://schemas.microsoft.com/office/drawing/2014/main" id="{D689C969-B9D6-F8AE-218E-B802335EF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7073" y="4645533"/>
            <a:ext cx="1283329" cy="14685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twitter x logo">
            <a:extLst>
              <a:ext uri="{FF2B5EF4-FFF2-40B4-BE49-F238E27FC236}">
                <a16:creationId xmlns:a16="http://schemas.microsoft.com/office/drawing/2014/main" id="{9B81C937-204D-17E5-1AD6-D02E28287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7518" y="3239044"/>
            <a:ext cx="1283328" cy="1324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whatsapp logo">
            <a:extLst>
              <a:ext uri="{FF2B5EF4-FFF2-40B4-BE49-F238E27FC236}">
                <a16:creationId xmlns:a16="http://schemas.microsoft.com/office/drawing/2014/main" id="{6ED6CDE4-4A19-624C-3B6C-6423EB31CD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920" r="18697"/>
          <a:stretch/>
        </p:blipFill>
        <p:spPr bwMode="auto">
          <a:xfrm>
            <a:off x="30432" y="4607142"/>
            <a:ext cx="1347230" cy="1405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instagram logo">
            <a:extLst>
              <a:ext uri="{FF2B5EF4-FFF2-40B4-BE49-F238E27FC236}">
                <a16:creationId xmlns:a16="http://schemas.microsoft.com/office/drawing/2014/main" id="{72BD64E5-D9D5-1F3A-2F63-CB4CE0A8A0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640" y="1787196"/>
            <a:ext cx="1276064" cy="12987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snapchat logo">
            <a:extLst>
              <a:ext uri="{FF2B5EF4-FFF2-40B4-BE49-F238E27FC236}">
                <a16:creationId xmlns:a16="http://schemas.microsoft.com/office/drawing/2014/main" id="{C77ABC50-DDB8-5B8A-28C7-A09A7F41B2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6089"/>
          <a:stretch/>
        </p:blipFill>
        <p:spPr bwMode="auto">
          <a:xfrm>
            <a:off x="58055" y="3213135"/>
            <a:ext cx="1319608" cy="12987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a:extLst>
              <a:ext uri="{FF2B5EF4-FFF2-40B4-BE49-F238E27FC236}">
                <a16:creationId xmlns:a16="http://schemas.microsoft.com/office/drawing/2014/main" id="{8ED908F8-BD20-2532-F6E0-05ED54AAAAA3}"/>
              </a:ext>
            </a:extLst>
          </p:cNvPr>
          <p:cNvSpPr>
            <a:spLocks noGrp="1"/>
          </p:cNvSpPr>
          <p:nvPr>
            <p:ph type="title"/>
          </p:nvPr>
        </p:nvSpPr>
        <p:spPr>
          <a:xfrm>
            <a:off x="3516762" y="764517"/>
            <a:ext cx="6963231" cy="1286986"/>
          </a:xfrm>
        </p:spPr>
        <p:txBody>
          <a:bodyPr>
            <a:normAutofit/>
          </a:bodyPr>
          <a:lstStyle/>
          <a:p>
            <a:r>
              <a:rPr lang="en-US" sz="4000" b="1" dirty="0">
                <a:latin typeface="Abadi" panose="020B0604020104020204" pitchFamily="34" charset="0"/>
              </a:rPr>
              <a:t>What are the risks?</a:t>
            </a:r>
            <a:endParaRPr lang="en-US" sz="2800" dirty="0">
              <a:latin typeface="Abadi" panose="020B0604020104020204" pitchFamily="34" charset="0"/>
            </a:endParaRPr>
          </a:p>
        </p:txBody>
      </p:sp>
    </p:spTree>
    <p:extLst>
      <p:ext uri="{BB962C8B-B14F-4D97-AF65-F5344CB8AC3E}">
        <p14:creationId xmlns:p14="http://schemas.microsoft.com/office/powerpoint/2010/main" val="311984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101598" y="1075515"/>
            <a:ext cx="7533023" cy="1363170"/>
          </a:xfrm>
        </p:spPr>
        <p:txBody>
          <a:bodyPr>
            <a:normAutofit/>
          </a:bodyPr>
          <a:lstStyle/>
          <a:p>
            <a:r>
              <a:rPr lang="en-US" sz="5400" b="1" dirty="0">
                <a:latin typeface="Abadi" panose="020B0604020104020204" pitchFamily="34" charset="0"/>
              </a:rPr>
              <a:t>Common Acronyms </a:t>
            </a:r>
            <a:endParaRPr lang="en-US" sz="4000" dirty="0">
              <a:latin typeface="Abadi" panose="020B0604020104020204" pitchFamily="34" charset="0"/>
            </a:endParaRPr>
          </a:p>
        </p:txBody>
      </p:sp>
      <p:sp>
        <p:nvSpPr>
          <p:cNvPr id="2" name="Title 3">
            <a:extLst>
              <a:ext uri="{FF2B5EF4-FFF2-40B4-BE49-F238E27FC236}">
                <a16:creationId xmlns:a16="http://schemas.microsoft.com/office/drawing/2014/main" id="{22C03A24-B1A1-9CF2-7D2A-B4A00ECB3E8C}"/>
              </a:ext>
            </a:extLst>
          </p:cNvPr>
          <p:cNvSpPr txBox="1">
            <a:spLocks/>
          </p:cNvSpPr>
          <p:nvPr/>
        </p:nvSpPr>
        <p:spPr>
          <a:xfrm>
            <a:off x="271778" y="3605853"/>
            <a:ext cx="7533023" cy="1363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FF0000"/>
                </a:solidFill>
                <a:latin typeface="Abadi" panose="020B0604020104020204" pitchFamily="34" charset="0"/>
              </a:rPr>
              <a:t>DM: </a:t>
            </a:r>
            <a:r>
              <a:rPr lang="en-GB" sz="3200" b="1" dirty="0">
                <a:latin typeface="Abadi" panose="020B0604020104020204" pitchFamily="34" charset="0"/>
              </a:rPr>
              <a:t>Direct message.</a:t>
            </a:r>
          </a:p>
          <a:p>
            <a:r>
              <a:rPr lang="en-GB" sz="3200" b="1" dirty="0">
                <a:solidFill>
                  <a:srgbClr val="FF0000"/>
                </a:solidFill>
                <a:latin typeface="Abadi" panose="020B0604020104020204" pitchFamily="34" charset="0"/>
              </a:rPr>
              <a:t>FR: </a:t>
            </a:r>
            <a:r>
              <a:rPr lang="en-GB" sz="3200" b="1" dirty="0">
                <a:latin typeface="Abadi" panose="020B0604020104020204" pitchFamily="34" charset="0"/>
              </a:rPr>
              <a:t>For real.</a:t>
            </a:r>
          </a:p>
          <a:p>
            <a:r>
              <a:rPr lang="en-GB" sz="3200" b="1" dirty="0">
                <a:solidFill>
                  <a:srgbClr val="FF0000"/>
                </a:solidFill>
                <a:latin typeface="Abadi" panose="020B0604020104020204" pitchFamily="34" charset="0"/>
              </a:rPr>
              <a:t>IMO: </a:t>
            </a:r>
            <a:r>
              <a:rPr lang="en-GB" sz="3200" b="1" dirty="0">
                <a:latin typeface="Abadi" panose="020B0604020104020204" pitchFamily="34" charset="0"/>
              </a:rPr>
              <a:t>In my opinion.</a:t>
            </a:r>
          </a:p>
          <a:p>
            <a:r>
              <a:rPr lang="en-GB" sz="3200" b="1" dirty="0">
                <a:solidFill>
                  <a:srgbClr val="FF0000"/>
                </a:solidFill>
                <a:latin typeface="Abadi" panose="020B0604020104020204" pitchFamily="34" charset="0"/>
              </a:rPr>
              <a:t>IRL: </a:t>
            </a:r>
            <a:r>
              <a:rPr lang="en-GB" sz="3200" b="1" dirty="0">
                <a:latin typeface="Abadi" panose="020B0604020104020204" pitchFamily="34" charset="0"/>
              </a:rPr>
              <a:t>In real life.</a:t>
            </a:r>
          </a:p>
          <a:p>
            <a:r>
              <a:rPr lang="en-GB" sz="3200" b="1" dirty="0">
                <a:solidFill>
                  <a:srgbClr val="FF0000"/>
                </a:solidFill>
                <a:latin typeface="Abadi" panose="020B0604020104020204" pitchFamily="34" charset="0"/>
              </a:rPr>
              <a:t>IYKYK: </a:t>
            </a:r>
            <a:r>
              <a:rPr lang="en-GB" sz="3200" b="1" dirty="0">
                <a:latin typeface="Abadi" panose="020B0604020104020204" pitchFamily="34" charset="0"/>
              </a:rPr>
              <a:t>If you know, you know.</a:t>
            </a:r>
          </a:p>
          <a:p>
            <a:r>
              <a:rPr lang="en-GB" sz="3200" b="1" dirty="0">
                <a:solidFill>
                  <a:srgbClr val="FF0000"/>
                </a:solidFill>
                <a:latin typeface="Abadi" panose="020B0604020104020204" pitchFamily="34" charset="0"/>
              </a:rPr>
              <a:t>KPC: </a:t>
            </a:r>
            <a:r>
              <a:rPr lang="en-GB" sz="3200" b="1" dirty="0">
                <a:latin typeface="Abadi" panose="020B0604020104020204" pitchFamily="34" charset="0"/>
              </a:rPr>
              <a:t>Keeping parents clueless.</a:t>
            </a:r>
          </a:p>
          <a:p>
            <a:r>
              <a:rPr lang="en-GB" sz="3200" b="1" dirty="0">
                <a:solidFill>
                  <a:srgbClr val="FF0000"/>
                </a:solidFill>
                <a:latin typeface="Abadi" panose="020B0604020104020204" pitchFamily="34" charset="0"/>
              </a:rPr>
              <a:t>PAH: </a:t>
            </a:r>
            <a:r>
              <a:rPr lang="en-GB" sz="3200" b="1" dirty="0">
                <a:latin typeface="Abadi" panose="020B0604020104020204" pitchFamily="34" charset="0"/>
              </a:rPr>
              <a:t>Parent at home.</a:t>
            </a:r>
          </a:p>
        </p:txBody>
      </p:sp>
      <p:sp>
        <p:nvSpPr>
          <p:cNvPr id="3" name="Title 3">
            <a:extLst>
              <a:ext uri="{FF2B5EF4-FFF2-40B4-BE49-F238E27FC236}">
                <a16:creationId xmlns:a16="http://schemas.microsoft.com/office/drawing/2014/main" id="{B798AB24-5B28-5AAE-D3B4-E26678067BD6}"/>
              </a:ext>
            </a:extLst>
          </p:cNvPr>
          <p:cNvSpPr txBox="1">
            <a:spLocks/>
          </p:cNvSpPr>
          <p:nvPr/>
        </p:nvSpPr>
        <p:spPr>
          <a:xfrm>
            <a:off x="5921242" y="3465047"/>
            <a:ext cx="7533023" cy="110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FF0000"/>
                </a:solidFill>
                <a:latin typeface="Abadi" panose="020B0604020104020204" pitchFamily="34" charset="0"/>
              </a:rPr>
              <a:t>PAW: </a:t>
            </a:r>
            <a:r>
              <a:rPr lang="en-GB" sz="3200" b="1" dirty="0">
                <a:latin typeface="Abadi" panose="020B0604020104020204" pitchFamily="34" charset="0"/>
              </a:rPr>
              <a:t>Parents are watching.</a:t>
            </a:r>
          </a:p>
          <a:p>
            <a:r>
              <a:rPr lang="en-GB" sz="3200" b="1" dirty="0">
                <a:solidFill>
                  <a:srgbClr val="FF0000"/>
                </a:solidFill>
                <a:latin typeface="Abadi" panose="020B0604020104020204" pitchFamily="34" charset="0"/>
              </a:rPr>
              <a:t>PITR: </a:t>
            </a:r>
            <a:r>
              <a:rPr lang="en-GB" sz="3200" b="1" dirty="0">
                <a:latin typeface="Abadi" panose="020B0604020104020204" pitchFamily="34" charset="0"/>
              </a:rPr>
              <a:t>Parents in the room.</a:t>
            </a:r>
          </a:p>
          <a:p>
            <a:r>
              <a:rPr lang="en-GB" sz="3200" b="1" dirty="0">
                <a:solidFill>
                  <a:srgbClr val="FF0000"/>
                </a:solidFill>
                <a:latin typeface="Abadi" panose="020B0604020104020204" pitchFamily="34" charset="0"/>
              </a:rPr>
              <a:t>POMS: </a:t>
            </a:r>
            <a:r>
              <a:rPr lang="en-GB" sz="3200" b="1" dirty="0">
                <a:latin typeface="Abadi" panose="020B0604020104020204" pitchFamily="34" charset="0"/>
              </a:rPr>
              <a:t>Parents over my shoulder.</a:t>
            </a:r>
          </a:p>
          <a:p>
            <a:r>
              <a:rPr lang="en-GB" sz="3200" b="1" dirty="0">
                <a:solidFill>
                  <a:srgbClr val="FF0000"/>
                </a:solidFill>
                <a:latin typeface="Abadi" panose="020B0604020104020204" pitchFamily="34" charset="0"/>
              </a:rPr>
              <a:t>RN: </a:t>
            </a:r>
            <a:r>
              <a:rPr lang="en-GB" sz="3200" b="1" dirty="0">
                <a:latin typeface="Abadi" panose="020B0604020104020204" pitchFamily="34" charset="0"/>
              </a:rPr>
              <a:t>Right now.</a:t>
            </a:r>
          </a:p>
          <a:p>
            <a:endParaRPr lang="en-US" sz="2000" dirty="0">
              <a:latin typeface="Abadi" panose="020B0604020104020204" pitchFamily="34" charset="0"/>
            </a:endParaRPr>
          </a:p>
        </p:txBody>
      </p:sp>
      <p:sp>
        <p:nvSpPr>
          <p:cNvPr id="7" name="Rectangle 6">
            <a:extLst>
              <a:ext uri="{FF2B5EF4-FFF2-40B4-BE49-F238E27FC236}">
                <a16:creationId xmlns:a16="http://schemas.microsoft.com/office/drawing/2014/main" id="{9208219A-02A3-2707-AB1B-988FE8AD1E41}"/>
              </a:ext>
            </a:extLst>
          </p:cNvPr>
          <p:cNvSpPr/>
          <p:nvPr/>
        </p:nvSpPr>
        <p:spPr>
          <a:xfrm>
            <a:off x="1233766" y="3626520"/>
            <a:ext cx="2738601" cy="4302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F5C77C0-EFEA-D32A-9F6F-FA0595B2DCBC}"/>
              </a:ext>
            </a:extLst>
          </p:cNvPr>
          <p:cNvSpPr/>
          <p:nvPr/>
        </p:nvSpPr>
        <p:spPr>
          <a:xfrm>
            <a:off x="1348654" y="4947251"/>
            <a:ext cx="4658518" cy="4302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3C9AB90-6C05-C23B-6288-CDD0E5FC8EDB}"/>
              </a:ext>
            </a:extLst>
          </p:cNvPr>
          <p:cNvSpPr/>
          <p:nvPr/>
        </p:nvSpPr>
        <p:spPr>
          <a:xfrm>
            <a:off x="7053133" y="3392953"/>
            <a:ext cx="4452257" cy="52011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12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pic>
        <p:nvPicPr>
          <p:cNvPr id="3" name="Picture 2">
            <a:extLst>
              <a:ext uri="{FF2B5EF4-FFF2-40B4-BE49-F238E27FC236}">
                <a16:creationId xmlns:a16="http://schemas.microsoft.com/office/drawing/2014/main" id="{52BB616B-9B01-B48A-8F61-710A3FE52498}"/>
              </a:ext>
            </a:extLst>
          </p:cNvPr>
          <p:cNvPicPr>
            <a:picLocks noChangeAspect="1"/>
          </p:cNvPicPr>
          <p:nvPr/>
        </p:nvPicPr>
        <p:blipFill>
          <a:blip r:embed="rId4"/>
          <a:stretch>
            <a:fillRect/>
          </a:stretch>
        </p:blipFill>
        <p:spPr>
          <a:xfrm>
            <a:off x="864937" y="1234409"/>
            <a:ext cx="2420125" cy="5451393"/>
          </a:xfrm>
          <a:prstGeom prst="rect">
            <a:avLst/>
          </a:prstGeom>
        </p:spPr>
      </p:pic>
      <p:pic>
        <p:nvPicPr>
          <p:cNvPr id="7" name="Picture 6">
            <a:extLst>
              <a:ext uri="{FF2B5EF4-FFF2-40B4-BE49-F238E27FC236}">
                <a16:creationId xmlns:a16="http://schemas.microsoft.com/office/drawing/2014/main" id="{FA4AA095-27B4-FA60-7863-DF7C142022E8}"/>
              </a:ext>
            </a:extLst>
          </p:cNvPr>
          <p:cNvPicPr>
            <a:picLocks noChangeAspect="1"/>
          </p:cNvPicPr>
          <p:nvPr/>
        </p:nvPicPr>
        <p:blipFill>
          <a:blip r:embed="rId5"/>
          <a:stretch>
            <a:fillRect/>
          </a:stretch>
        </p:blipFill>
        <p:spPr>
          <a:xfrm>
            <a:off x="3679349" y="1234409"/>
            <a:ext cx="2273417" cy="5451393"/>
          </a:xfrm>
          <a:prstGeom prst="rect">
            <a:avLst/>
          </a:prstGeom>
        </p:spPr>
      </p:pic>
      <p:pic>
        <p:nvPicPr>
          <p:cNvPr id="11" name="Picture 10">
            <a:extLst>
              <a:ext uri="{FF2B5EF4-FFF2-40B4-BE49-F238E27FC236}">
                <a16:creationId xmlns:a16="http://schemas.microsoft.com/office/drawing/2014/main" id="{FDD4772F-1317-7F4A-202C-9E0EAA1FBF92}"/>
              </a:ext>
            </a:extLst>
          </p:cNvPr>
          <p:cNvPicPr>
            <a:picLocks noChangeAspect="1"/>
          </p:cNvPicPr>
          <p:nvPr/>
        </p:nvPicPr>
        <p:blipFill>
          <a:blip r:embed="rId6"/>
          <a:stretch>
            <a:fillRect/>
          </a:stretch>
        </p:blipFill>
        <p:spPr>
          <a:xfrm>
            <a:off x="6347053" y="1867998"/>
            <a:ext cx="891296" cy="783727"/>
          </a:xfrm>
          <a:prstGeom prst="rect">
            <a:avLst/>
          </a:prstGeom>
        </p:spPr>
      </p:pic>
      <p:pic>
        <p:nvPicPr>
          <p:cNvPr id="13" name="Picture 12">
            <a:extLst>
              <a:ext uri="{FF2B5EF4-FFF2-40B4-BE49-F238E27FC236}">
                <a16:creationId xmlns:a16="http://schemas.microsoft.com/office/drawing/2014/main" id="{34FAE783-F82A-1B3F-29E6-B3374C29AC44}"/>
              </a:ext>
            </a:extLst>
          </p:cNvPr>
          <p:cNvPicPr>
            <a:picLocks noChangeAspect="1"/>
          </p:cNvPicPr>
          <p:nvPr/>
        </p:nvPicPr>
        <p:blipFill>
          <a:blip r:embed="rId7"/>
          <a:stretch>
            <a:fillRect/>
          </a:stretch>
        </p:blipFill>
        <p:spPr>
          <a:xfrm>
            <a:off x="6441287" y="2927998"/>
            <a:ext cx="797062" cy="690786"/>
          </a:xfrm>
          <a:prstGeom prst="rect">
            <a:avLst/>
          </a:prstGeom>
        </p:spPr>
      </p:pic>
      <p:pic>
        <p:nvPicPr>
          <p:cNvPr id="15" name="Picture 14">
            <a:extLst>
              <a:ext uri="{FF2B5EF4-FFF2-40B4-BE49-F238E27FC236}">
                <a16:creationId xmlns:a16="http://schemas.microsoft.com/office/drawing/2014/main" id="{705806DD-7ECC-0133-4B93-72ABEEAD81CA}"/>
              </a:ext>
            </a:extLst>
          </p:cNvPr>
          <p:cNvPicPr>
            <a:picLocks noChangeAspect="1"/>
          </p:cNvPicPr>
          <p:nvPr/>
        </p:nvPicPr>
        <p:blipFill>
          <a:blip r:embed="rId8"/>
          <a:stretch>
            <a:fillRect/>
          </a:stretch>
        </p:blipFill>
        <p:spPr>
          <a:xfrm>
            <a:off x="6504389" y="3945208"/>
            <a:ext cx="733960" cy="690786"/>
          </a:xfrm>
          <a:prstGeom prst="rect">
            <a:avLst/>
          </a:prstGeom>
        </p:spPr>
      </p:pic>
      <p:pic>
        <p:nvPicPr>
          <p:cNvPr id="17" name="Picture 16">
            <a:extLst>
              <a:ext uri="{FF2B5EF4-FFF2-40B4-BE49-F238E27FC236}">
                <a16:creationId xmlns:a16="http://schemas.microsoft.com/office/drawing/2014/main" id="{F6420334-0279-D933-B8EF-9B772D21C072}"/>
              </a:ext>
            </a:extLst>
          </p:cNvPr>
          <p:cNvPicPr>
            <a:picLocks noChangeAspect="1"/>
          </p:cNvPicPr>
          <p:nvPr/>
        </p:nvPicPr>
        <p:blipFill>
          <a:blip r:embed="rId9"/>
          <a:stretch>
            <a:fillRect/>
          </a:stretch>
        </p:blipFill>
        <p:spPr>
          <a:xfrm>
            <a:off x="6504389" y="4962418"/>
            <a:ext cx="766145" cy="690786"/>
          </a:xfrm>
          <a:prstGeom prst="rect">
            <a:avLst/>
          </a:prstGeom>
        </p:spPr>
      </p:pic>
      <p:sp>
        <p:nvSpPr>
          <p:cNvPr id="18" name="Speech Bubble: Rectangle with Corners Rounded 17">
            <a:extLst>
              <a:ext uri="{FF2B5EF4-FFF2-40B4-BE49-F238E27FC236}">
                <a16:creationId xmlns:a16="http://schemas.microsoft.com/office/drawing/2014/main" id="{4286B189-9561-D9FA-729D-C27E2782C28E}"/>
              </a:ext>
            </a:extLst>
          </p:cNvPr>
          <p:cNvSpPr/>
          <p:nvPr/>
        </p:nvSpPr>
        <p:spPr>
          <a:xfrm>
            <a:off x="7664823" y="1914468"/>
            <a:ext cx="3830529" cy="690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Calling someone a clown means you think they’re a joke, foolish, or fake. </a:t>
            </a:r>
          </a:p>
        </p:txBody>
      </p:sp>
      <p:sp>
        <p:nvSpPr>
          <p:cNvPr id="19" name="Speech Bubble: Rectangle with Corners Rounded 18">
            <a:extLst>
              <a:ext uri="{FF2B5EF4-FFF2-40B4-BE49-F238E27FC236}">
                <a16:creationId xmlns:a16="http://schemas.microsoft.com/office/drawing/2014/main" id="{C8248696-AB35-3353-4F9D-8E674406A89A}"/>
              </a:ext>
            </a:extLst>
          </p:cNvPr>
          <p:cNvSpPr/>
          <p:nvPr/>
        </p:nvSpPr>
        <p:spPr>
          <a:xfrm>
            <a:off x="7664823" y="2927998"/>
            <a:ext cx="3830529" cy="690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Someone is a snake, meaning a backstabber or traitor. </a:t>
            </a:r>
          </a:p>
        </p:txBody>
      </p:sp>
      <p:sp>
        <p:nvSpPr>
          <p:cNvPr id="20" name="Speech Bubble: Rectangle with Corners Rounded 19">
            <a:extLst>
              <a:ext uri="{FF2B5EF4-FFF2-40B4-BE49-F238E27FC236}">
                <a16:creationId xmlns:a16="http://schemas.microsoft.com/office/drawing/2014/main" id="{5B747FDE-855B-D4B6-B782-3820B7476B81}"/>
              </a:ext>
            </a:extLst>
          </p:cNvPr>
          <p:cNvSpPr/>
          <p:nvPr/>
        </p:nvSpPr>
        <p:spPr>
          <a:xfrm>
            <a:off x="7664822" y="3945208"/>
            <a:ext cx="3830529" cy="690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A frog seems harmless, but in slang it means “ugly”.</a:t>
            </a:r>
          </a:p>
        </p:txBody>
      </p:sp>
      <p:sp>
        <p:nvSpPr>
          <p:cNvPr id="21" name="Speech Bubble: Rectangle with Corners Rounded 20">
            <a:extLst>
              <a:ext uri="{FF2B5EF4-FFF2-40B4-BE49-F238E27FC236}">
                <a16:creationId xmlns:a16="http://schemas.microsoft.com/office/drawing/2014/main" id="{54F6D7AC-9C76-5D04-54B7-9858D4735336}"/>
              </a:ext>
            </a:extLst>
          </p:cNvPr>
          <p:cNvSpPr/>
          <p:nvPr/>
        </p:nvSpPr>
        <p:spPr>
          <a:xfrm>
            <a:off x="7664821" y="4958737"/>
            <a:ext cx="3830529" cy="690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A universal insult meaning something is trash or crap.</a:t>
            </a:r>
          </a:p>
        </p:txBody>
      </p:sp>
    </p:spTree>
    <p:extLst>
      <p:ext uri="{BB962C8B-B14F-4D97-AF65-F5344CB8AC3E}">
        <p14:creationId xmlns:p14="http://schemas.microsoft.com/office/powerpoint/2010/main" val="207576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0619E-91E3-2B50-1D21-35038BCD91A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CF039BB-B938-9A92-E0DD-27CCD3977032}"/>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CD6787B1-ACC3-B597-8801-FD56B8893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6E0B2DB6-D8C1-4C2C-0D3E-542A9684533A}"/>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9BC2D6C-D21B-8B45-E527-4C2F74DCA611}"/>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36D2BF1-D3EA-164F-3849-FF15F4A68E7F}"/>
              </a:ext>
            </a:extLst>
          </p:cNvPr>
          <p:cNvSpPr>
            <a:spLocks noGrp="1"/>
          </p:cNvSpPr>
          <p:nvPr>
            <p:ph type="title"/>
          </p:nvPr>
        </p:nvSpPr>
        <p:spPr>
          <a:xfrm>
            <a:off x="226676" y="941983"/>
            <a:ext cx="10597533" cy="1363170"/>
          </a:xfrm>
        </p:spPr>
        <p:txBody>
          <a:bodyPr>
            <a:normAutofit/>
          </a:bodyPr>
          <a:lstStyle/>
          <a:p>
            <a:r>
              <a:rPr lang="en-US" sz="6000" b="1" dirty="0">
                <a:latin typeface="Abadi" panose="020B0604020104020204" pitchFamily="34" charset="0"/>
              </a:rPr>
              <a:t>Misinformation &amp; Disinformation</a:t>
            </a:r>
            <a:endParaRPr lang="en-US" dirty="0">
              <a:latin typeface="Abadi" panose="020B0604020104020204" pitchFamily="34" charset="0"/>
            </a:endParaRPr>
          </a:p>
        </p:txBody>
      </p:sp>
      <p:sp>
        <p:nvSpPr>
          <p:cNvPr id="10" name="Title 3">
            <a:extLst>
              <a:ext uri="{FF2B5EF4-FFF2-40B4-BE49-F238E27FC236}">
                <a16:creationId xmlns:a16="http://schemas.microsoft.com/office/drawing/2014/main" id="{500EEA03-F8F1-9906-775D-FBBB783F6E98}"/>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
        <p:nvSpPr>
          <p:cNvPr id="7" name="Title 3">
            <a:extLst>
              <a:ext uri="{FF2B5EF4-FFF2-40B4-BE49-F238E27FC236}">
                <a16:creationId xmlns:a16="http://schemas.microsoft.com/office/drawing/2014/main" id="{DB876E3B-1F88-74C9-9EEE-F972560D78DE}"/>
              </a:ext>
            </a:extLst>
          </p:cNvPr>
          <p:cNvSpPr txBox="1">
            <a:spLocks/>
          </p:cNvSpPr>
          <p:nvPr/>
        </p:nvSpPr>
        <p:spPr>
          <a:xfrm>
            <a:off x="226677" y="3809446"/>
            <a:ext cx="11312180" cy="2787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dirty="0"/>
          </a:p>
          <a:p>
            <a:r>
              <a:rPr lang="en-GB" sz="2700" dirty="0">
                <a:latin typeface="Abadi" panose="020B0604020104020204" pitchFamily="34" charset="0"/>
              </a:rPr>
              <a:t>A person might share something online without realising that it’s factually inaccurate or misleading. (Misinformation)</a:t>
            </a:r>
          </a:p>
          <a:p>
            <a:endParaRPr lang="en-GB" sz="2700" dirty="0">
              <a:latin typeface="Abadi" panose="020B0604020104020204" pitchFamily="34" charset="0"/>
            </a:endParaRPr>
          </a:p>
          <a:p>
            <a:r>
              <a:rPr lang="en-GB" sz="2700" dirty="0">
                <a:latin typeface="Abadi" panose="020B0604020104020204" pitchFamily="34" charset="0"/>
              </a:rPr>
              <a:t>On the other hand, if they deliberately share it to deceive others and get them to believe it, this is known as spreading ‘disinformation’. </a:t>
            </a:r>
            <a:endParaRPr lang="en-US" sz="2700" dirty="0">
              <a:latin typeface="Abadi" panose="020B0604020104020204" pitchFamily="34" charset="0"/>
            </a:endParaRPr>
          </a:p>
        </p:txBody>
      </p:sp>
      <p:sp>
        <p:nvSpPr>
          <p:cNvPr id="11" name="Oval 10">
            <a:extLst>
              <a:ext uri="{FF2B5EF4-FFF2-40B4-BE49-F238E27FC236}">
                <a16:creationId xmlns:a16="http://schemas.microsoft.com/office/drawing/2014/main" id="{CF6B7610-F392-0957-D027-1EE8A2107AA5}"/>
              </a:ext>
            </a:extLst>
          </p:cNvPr>
          <p:cNvSpPr/>
          <p:nvPr/>
        </p:nvSpPr>
        <p:spPr>
          <a:xfrm>
            <a:off x="2340319" y="2569484"/>
            <a:ext cx="1741824" cy="1588860"/>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Message or post on social media</a:t>
            </a:r>
            <a:endParaRPr lang="en-GB" dirty="0"/>
          </a:p>
        </p:txBody>
      </p:sp>
      <p:sp>
        <p:nvSpPr>
          <p:cNvPr id="13" name="TextBox 12">
            <a:extLst>
              <a:ext uri="{FF2B5EF4-FFF2-40B4-BE49-F238E27FC236}">
                <a16:creationId xmlns:a16="http://schemas.microsoft.com/office/drawing/2014/main" id="{6EAFA742-9C25-F9F4-E3D3-78663F16EF5A}"/>
              </a:ext>
            </a:extLst>
          </p:cNvPr>
          <p:cNvSpPr txBox="1"/>
          <p:nvPr/>
        </p:nvSpPr>
        <p:spPr>
          <a:xfrm>
            <a:off x="261148" y="2029739"/>
            <a:ext cx="8407118" cy="861774"/>
          </a:xfrm>
          <a:prstGeom prst="rect">
            <a:avLst/>
          </a:prstGeom>
          <a:noFill/>
        </p:spPr>
        <p:txBody>
          <a:bodyPr wrap="square">
            <a:spAutoFit/>
          </a:bodyPr>
          <a:lstStyle/>
          <a:p>
            <a:r>
              <a:rPr lang="en-GB" sz="2500" dirty="0">
                <a:latin typeface="Abadi" panose="020B0604020104020204" pitchFamily="34" charset="0"/>
              </a:rPr>
              <a:t>Misinformation is essentially ‘wrong’ information</a:t>
            </a:r>
            <a:r>
              <a:rPr lang="en-GB" sz="2500" dirty="0"/>
              <a:t>. </a:t>
            </a:r>
          </a:p>
          <a:p>
            <a:r>
              <a:rPr lang="en-GB" sz="2500" dirty="0"/>
              <a:t>It could be a:</a:t>
            </a:r>
          </a:p>
        </p:txBody>
      </p:sp>
      <p:sp>
        <p:nvSpPr>
          <p:cNvPr id="14" name="Oval 13">
            <a:extLst>
              <a:ext uri="{FF2B5EF4-FFF2-40B4-BE49-F238E27FC236}">
                <a16:creationId xmlns:a16="http://schemas.microsoft.com/office/drawing/2014/main" id="{2D66545D-7928-4B51-09DB-D2B8F36CE7A2}"/>
              </a:ext>
            </a:extLst>
          </p:cNvPr>
          <p:cNvSpPr/>
          <p:nvPr/>
        </p:nvSpPr>
        <p:spPr>
          <a:xfrm>
            <a:off x="4259112" y="2558044"/>
            <a:ext cx="1741824" cy="158886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Real or edited photo/ video</a:t>
            </a:r>
            <a:endParaRPr lang="en-GB" dirty="0"/>
          </a:p>
        </p:txBody>
      </p:sp>
      <p:sp>
        <p:nvSpPr>
          <p:cNvPr id="15" name="Oval 14">
            <a:extLst>
              <a:ext uri="{FF2B5EF4-FFF2-40B4-BE49-F238E27FC236}">
                <a16:creationId xmlns:a16="http://schemas.microsoft.com/office/drawing/2014/main" id="{DB66066B-847A-853E-17C9-475AF2FA245A}"/>
              </a:ext>
            </a:extLst>
          </p:cNvPr>
          <p:cNvSpPr/>
          <p:nvPr/>
        </p:nvSpPr>
        <p:spPr>
          <a:xfrm>
            <a:off x="6191066" y="2569484"/>
            <a:ext cx="1741824" cy="1588860"/>
          </a:xfrm>
          <a:prstGeom prst="ellipse">
            <a:avLst/>
          </a:prstGeom>
          <a:solidFill>
            <a:srgbClr val="00A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Website</a:t>
            </a:r>
            <a:endParaRPr lang="en-GB" dirty="0"/>
          </a:p>
        </p:txBody>
      </p:sp>
      <p:sp>
        <p:nvSpPr>
          <p:cNvPr id="16" name="Oval 15">
            <a:extLst>
              <a:ext uri="{FF2B5EF4-FFF2-40B4-BE49-F238E27FC236}">
                <a16:creationId xmlns:a16="http://schemas.microsoft.com/office/drawing/2014/main" id="{F31A4736-BB76-0D3D-2D79-ECB6DE35FB4C}"/>
              </a:ext>
            </a:extLst>
          </p:cNvPr>
          <p:cNvSpPr/>
          <p:nvPr/>
        </p:nvSpPr>
        <p:spPr>
          <a:xfrm>
            <a:off x="8165041" y="2556050"/>
            <a:ext cx="1876771" cy="158886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File or a document</a:t>
            </a:r>
            <a:endParaRPr lang="en-GB" dirty="0"/>
          </a:p>
        </p:txBody>
      </p:sp>
    </p:spTree>
    <p:extLst>
      <p:ext uri="{BB962C8B-B14F-4D97-AF65-F5344CB8AC3E}">
        <p14:creationId xmlns:p14="http://schemas.microsoft.com/office/powerpoint/2010/main" val="9717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Image preview">
            <a:extLst>
              <a:ext uri="{FF2B5EF4-FFF2-40B4-BE49-F238E27FC236}">
                <a16:creationId xmlns:a16="http://schemas.microsoft.com/office/drawing/2014/main" id="{B8FDE1B7-4174-53A9-537A-F015C1576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42" y="1387125"/>
            <a:ext cx="2883361" cy="30786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24" name="Title 3">
            <a:extLst>
              <a:ext uri="{FF2B5EF4-FFF2-40B4-BE49-F238E27FC236}">
                <a16:creationId xmlns:a16="http://schemas.microsoft.com/office/drawing/2014/main" id="{7D93EC0B-7D8E-CF5B-D855-4288F46A25F8}"/>
              </a:ext>
            </a:extLst>
          </p:cNvPr>
          <p:cNvSpPr txBox="1">
            <a:spLocks/>
          </p:cNvSpPr>
          <p:nvPr/>
        </p:nvSpPr>
        <p:spPr>
          <a:xfrm>
            <a:off x="1989983" y="4207496"/>
            <a:ext cx="5371969" cy="1885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badi"/>
              </a:rPr>
              <a:t>George Warrington</a:t>
            </a:r>
            <a:br>
              <a:rPr lang="en-US" sz="1800" b="1" dirty="0">
                <a:latin typeface="Abadi" panose="020B0604020104020204" pitchFamily="34" charset="0"/>
              </a:rPr>
            </a:br>
            <a:endParaRPr lang="en-US" dirty="0">
              <a:latin typeface="Abadi"/>
            </a:endParaRPr>
          </a:p>
        </p:txBody>
      </p:sp>
      <p:sp>
        <p:nvSpPr>
          <p:cNvPr id="26" name="Title 3">
            <a:extLst>
              <a:ext uri="{FF2B5EF4-FFF2-40B4-BE49-F238E27FC236}">
                <a16:creationId xmlns:a16="http://schemas.microsoft.com/office/drawing/2014/main" id="{B6F904F5-0B36-C747-B571-D59F023206DE}"/>
              </a:ext>
            </a:extLst>
          </p:cNvPr>
          <p:cNvSpPr txBox="1">
            <a:spLocks/>
          </p:cNvSpPr>
          <p:nvPr/>
        </p:nvSpPr>
        <p:spPr>
          <a:xfrm>
            <a:off x="6265547" y="4465773"/>
            <a:ext cx="4785816" cy="1358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latin typeface="Abadi"/>
              </a:rPr>
              <a:t>L</a:t>
            </a:r>
            <a:r>
              <a:rPr lang="en-US" sz="3600" b="1" dirty="0">
                <a:latin typeface="Abadi"/>
              </a:rPr>
              <a:t>eah Robinson</a:t>
            </a:r>
            <a:endParaRPr lang="en-US" sz="3600" dirty="0">
              <a:latin typeface="Calibri Light" panose="020F0302020204030204"/>
              <a:ea typeface="Calibri Light" panose="020F0302020204030204"/>
              <a:cs typeface="Calibri Light" panose="020F0302020204030204"/>
            </a:endParaRPr>
          </a:p>
          <a:p>
            <a:endParaRPr lang="en-US" dirty="0">
              <a:latin typeface="Abadi"/>
            </a:endParaRPr>
          </a:p>
        </p:txBody>
      </p:sp>
      <p:sp>
        <p:nvSpPr>
          <p:cNvPr id="3" name="Title 3">
            <a:extLst>
              <a:ext uri="{FF2B5EF4-FFF2-40B4-BE49-F238E27FC236}">
                <a16:creationId xmlns:a16="http://schemas.microsoft.com/office/drawing/2014/main" id="{EE3E5413-0793-43E9-10F2-39C315082978}"/>
              </a:ext>
            </a:extLst>
          </p:cNvPr>
          <p:cNvSpPr txBox="1">
            <a:spLocks/>
          </p:cNvSpPr>
          <p:nvPr/>
        </p:nvSpPr>
        <p:spPr>
          <a:xfrm>
            <a:off x="3198446" y="5546325"/>
            <a:ext cx="5682167" cy="1885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badi"/>
              </a:rPr>
              <a:t>We Never Talk About It.</a:t>
            </a:r>
            <a:br>
              <a:rPr lang="en-US" sz="1800" b="1" dirty="0">
                <a:latin typeface="Abadi" panose="020B0604020104020204" pitchFamily="34" charset="0"/>
              </a:rPr>
            </a:br>
            <a:endParaRPr lang="en-US" dirty="0">
              <a:latin typeface="Abadi"/>
            </a:endParaRPr>
          </a:p>
        </p:txBody>
      </p:sp>
      <p:pic>
        <p:nvPicPr>
          <p:cNvPr id="5" name="Picture 2" descr="Profile photo of George Warrington">
            <a:extLst>
              <a:ext uri="{FF2B5EF4-FFF2-40B4-BE49-F238E27FC236}">
                <a16:creationId xmlns:a16="http://schemas.microsoft.com/office/drawing/2014/main" id="{F89F3B8D-2026-1CED-455C-3C599E7F0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526" y="1387125"/>
            <a:ext cx="2883361" cy="28833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948F243-4998-0F49-284F-1DDAA7A2BBD1}"/>
              </a:ext>
            </a:extLst>
          </p:cNvPr>
          <p:cNvSpPr txBox="1"/>
          <p:nvPr/>
        </p:nvSpPr>
        <p:spPr>
          <a:xfrm>
            <a:off x="391886" y="6405083"/>
            <a:ext cx="11295288" cy="369332"/>
          </a:xfrm>
          <a:prstGeom prst="rect">
            <a:avLst/>
          </a:prstGeom>
          <a:noFill/>
        </p:spPr>
        <p:txBody>
          <a:bodyPr wrap="square">
            <a:spAutoFit/>
          </a:bodyPr>
          <a:lstStyle/>
          <a:p>
            <a:r>
              <a:rPr lang="en-GB" sz="1800" dirty="0">
                <a:effectLst/>
                <a:latin typeface="Abadi" panose="020B0604020104020204" pitchFamily="34" charset="0"/>
                <a:ea typeface="Aptos" panose="020B0004020202020204" pitchFamily="34" charset="0"/>
                <a:cs typeface="Times New Roman" panose="02020603050405020304" pitchFamily="18" charset="0"/>
              </a:rPr>
              <a:t>WNTAI is campaigning to raise awareness on the most taboo topics which are happening in young people’s lives.</a:t>
            </a:r>
            <a:endParaRPr lang="en-GB" dirty="0"/>
          </a:p>
        </p:txBody>
      </p:sp>
    </p:spTree>
    <p:extLst>
      <p:ext uri="{BB962C8B-B14F-4D97-AF65-F5344CB8AC3E}">
        <p14:creationId xmlns:p14="http://schemas.microsoft.com/office/powerpoint/2010/main" val="121691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B678-C1FC-3D96-BF40-1ECB73A9C3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B0B7ADA-0C17-BB06-CD0B-68C3E71FB4EA}"/>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364D4285-7EE2-4484-BCA7-C738F8FFF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B0F0A331-5C1C-BD5E-7442-C6FA580E9E28}"/>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27D5B2E-CF2E-263A-F248-01A6777E8F15}"/>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6830C38E-8E2B-AAE5-BF68-114063321A84}"/>
              </a:ext>
            </a:extLst>
          </p:cNvPr>
          <p:cNvSpPr>
            <a:spLocks noGrp="1"/>
          </p:cNvSpPr>
          <p:nvPr>
            <p:ph type="title"/>
          </p:nvPr>
        </p:nvSpPr>
        <p:spPr>
          <a:xfrm>
            <a:off x="226677" y="941983"/>
            <a:ext cx="7533023" cy="1363170"/>
          </a:xfrm>
        </p:spPr>
        <p:txBody>
          <a:bodyPr>
            <a:normAutofit/>
          </a:bodyPr>
          <a:lstStyle/>
          <a:p>
            <a:r>
              <a:rPr lang="en-US" sz="6000" b="1" dirty="0">
                <a:latin typeface="Abadi" panose="020B0604020104020204" pitchFamily="34" charset="0"/>
              </a:rPr>
              <a:t>Deepfake</a:t>
            </a:r>
            <a:endParaRPr lang="en-US" dirty="0">
              <a:latin typeface="Abadi" panose="020B0604020104020204" pitchFamily="34" charset="0"/>
            </a:endParaRPr>
          </a:p>
        </p:txBody>
      </p:sp>
      <p:sp>
        <p:nvSpPr>
          <p:cNvPr id="10" name="Title 3">
            <a:extLst>
              <a:ext uri="{FF2B5EF4-FFF2-40B4-BE49-F238E27FC236}">
                <a16:creationId xmlns:a16="http://schemas.microsoft.com/office/drawing/2014/main" id="{94C635D0-BA2F-AA2A-E780-6226D8C040EB}"/>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
        <p:nvSpPr>
          <p:cNvPr id="2" name="Rectangle 1">
            <a:extLst>
              <a:ext uri="{FF2B5EF4-FFF2-40B4-BE49-F238E27FC236}">
                <a16:creationId xmlns:a16="http://schemas.microsoft.com/office/drawing/2014/main" id="{9438D512-B397-7A05-F270-90A246A05BF0}"/>
              </a:ext>
            </a:extLst>
          </p:cNvPr>
          <p:cNvSpPr/>
          <p:nvPr/>
        </p:nvSpPr>
        <p:spPr>
          <a:xfrm>
            <a:off x="2536371" y="2120541"/>
            <a:ext cx="3323200" cy="1688906"/>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A deepfake is an image, video, sound, voice or GIF which has been manipulated</a:t>
            </a:r>
          </a:p>
        </p:txBody>
      </p:sp>
      <p:sp>
        <p:nvSpPr>
          <p:cNvPr id="3" name="Rectangle 2">
            <a:extLst>
              <a:ext uri="{FF2B5EF4-FFF2-40B4-BE49-F238E27FC236}">
                <a16:creationId xmlns:a16="http://schemas.microsoft.com/office/drawing/2014/main" id="{141802A3-4662-EC22-5B52-8523D74E0C16}"/>
              </a:ext>
            </a:extLst>
          </p:cNvPr>
          <p:cNvSpPr/>
          <p:nvPr/>
        </p:nvSpPr>
        <p:spPr>
          <a:xfrm>
            <a:off x="6991224" y="2082717"/>
            <a:ext cx="3459062" cy="1726730"/>
          </a:xfrm>
          <a:prstGeom prst="rect">
            <a:avLst/>
          </a:prstGeom>
          <a:solidFill>
            <a:schemeClr val="accent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It could have been manipulated without the person’s consent</a:t>
            </a:r>
          </a:p>
        </p:txBody>
      </p:sp>
      <p:sp>
        <p:nvSpPr>
          <p:cNvPr id="7" name="Title 3">
            <a:extLst>
              <a:ext uri="{FF2B5EF4-FFF2-40B4-BE49-F238E27FC236}">
                <a16:creationId xmlns:a16="http://schemas.microsoft.com/office/drawing/2014/main" id="{A11B2686-16F7-6723-1807-249432D0EF1E}"/>
              </a:ext>
            </a:extLst>
          </p:cNvPr>
          <p:cNvSpPr txBox="1">
            <a:spLocks/>
          </p:cNvSpPr>
          <p:nvPr/>
        </p:nvSpPr>
        <p:spPr>
          <a:xfrm>
            <a:off x="226677" y="3809446"/>
            <a:ext cx="11312180" cy="2787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badi" panose="020B0604020104020204" pitchFamily="34" charset="0"/>
              </a:rPr>
              <a:t>How to spot a deepfake:</a:t>
            </a:r>
          </a:p>
          <a:p>
            <a:pPr marL="342900" indent="-342900">
              <a:buFont typeface="Arial" panose="020B0604020202020204" pitchFamily="34" charset="0"/>
              <a:buChar char="•"/>
            </a:pPr>
            <a:r>
              <a:rPr lang="en-US" sz="3200" b="1" dirty="0">
                <a:solidFill>
                  <a:schemeClr val="bg2">
                    <a:lumMod val="50000"/>
                  </a:schemeClr>
                </a:solidFill>
                <a:latin typeface="Abadi" panose="020B0604020104020204" pitchFamily="34" charset="0"/>
              </a:rPr>
              <a:t>Glitches</a:t>
            </a:r>
            <a:r>
              <a:rPr lang="en-US" sz="3200" b="1" dirty="0">
                <a:latin typeface="Abadi" panose="020B0604020104020204" pitchFamily="34" charset="0"/>
              </a:rPr>
              <a:t> – Is there blurring on the image/video or is it pixelated?</a:t>
            </a:r>
          </a:p>
          <a:p>
            <a:pPr marL="342900" indent="-342900">
              <a:buFont typeface="Arial" panose="020B0604020202020204" pitchFamily="34" charset="0"/>
              <a:buChar char="•"/>
            </a:pPr>
            <a:r>
              <a:rPr lang="en-US" sz="3200" b="1" dirty="0">
                <a:solidFill>
                  <a:schemeClr val="accent4">
                    <a:lumMod val="75000"/>
                  </a:schemeClr>
                </a:solidFill>
                <a:latin typeface="Abadi" panose="020B0604020104020204" pitchFamily="34" charset="0"/>
              </a:rPr>
              <a:t>Audio</a:t>
            </a:r>
            <a:r>
              <a:rPr lang="en-US" sz="3200" b="1" dirty="0">
                <a:latin typeface="Abadi" panose="020B0604020104020204" pitchFamily="34" charset="0"/>
              </a:rPr>
              <a:t> – does the lip movement not match what you are hearing?</a:t>
            </a:r>
            <a:endParaRPr lang="en-US" sz="2000" dirty="0">
              <a:latin typeface="Abadi" panose="020B0604020104020204" pitchFamily="34" charset="0"/>
            </a:endParaRPr>
          </a:p>
        </p:txBody>
      </p:sp>
    </p:spTree>
    <p:extLst>
      <p:ext uri="{BB962C8B-B14F-4D97-AF65-F5344CB8AC3E}">
        <p14:creationId xmlns:p14="http://schemas.microsoft.com/office/powerpoint/2010/main" val="159974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BF9B6B-8FD2-92B2-6DC3-8821C7D844C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DB4EC67-53A1-AD54-6A80-D7DFF87C8192}"/>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BE30BCF4-6FAB-6A85-1302-C84EDFC3F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2C1F7F41-722A-A95C-80F7-1DF22C4F12ED}"/>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E48B099-0AE9-1DCF-6F44-2856D482AD36}"/>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10" name="Title 3">
            <a:extLst>
              <a:ext uri="{FF2B5EF4-FFF2-40B4-BE49-F238E27FC236}">
                <a16:creationId xmlns:a16="http://schemas.microsoft.com/office/drawing/2014/main" id="{8AF7CD4C-C7CD-CA66-C72D-3B2834714E49}"/>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pic>
        <p:nvPicPr>
          <p:cNvPr id="14" name="Picture 13">
            <a:extLst>
              <a:ext uri="{FF2B5EF4-FFF2-40B4-BE49-F238E27FC236}">
                <a16:creationId xmlns:a16="http://schemas.microsoft.com/office/drawing/2014/main" id="{A4EF78B9-CD4F-4B94-3332-1F7FE896DC91}"/>
              </a:ext>
            </a:extLst>
          </p:cNvPr>
          <p:cNvPicPr>
            <a:picLocks noChangeAspect="1"/>
          </p:cNvPicPr>
          <p:nvPr/>
        </p:nvPicPr>
        <p:blipFill>
          <a:blip r:embed="rId4"/>
          <a:srcRect b="50000"/>
          <a:stretch>
            <a:fillRect/>
          </a:stretch>
        </p:blipFill>
        <p:spPr>
          <a:xfrm>
            <a:off x="151442" y="1213089"/>
            <a:ext cx="5830554" cy="3522195"/>
          </a:xfrm>
          <a:prstGeom prst="rect">
            <a:avLst/>
          </a:prstGeom>
        </p:spPr>
      </p:pic>
      <p:pic>
        <p:nvPicPr>
          <p:cNvPr id="16" name="Picture 15">
            <a:extLst>
              <a:ext uri="{FF2B5EF4-FFF2-40B4-BE49-F238E27FC236}">
                <a16:creationId xmlns:a16="http://schemas.microsoft.com/office/drawing/2014/main" id="{74EE1C18-9442-8E46-7C6D-1315C5C7F090}"/>
              </a:ext>
            </a:extLst>
          </p:cNvPr>
          <p:cNvPicPr>
            <a:picLocks noChangeAspect="1"/>
          </p:cNvPicPr>
          <p:nvPr/>
        </p:nvPicPr>
        <p:blipFill>
          <a:blip r:embed="rId4"/>
          <a:srcRect t="50000"/>
          <a:stretch>
            <a:fillRect/>
          </a:stretch>
        </p:blipFill>
        <p:spPr>
          <a:xfrm>
            <a:off x="6109882" y="1213090"/>
            <a:ext cx="5830556" cy="3522196"/>
          </a:xfrm>
          <a:prstGeom prst="rect">
            <a:avLst/>
          </a:prstGeom>
        </p:spPr>
      </p:pic>
      <p:sp>
        <p:nvSpPr>
          <p:cNvPr id="17" name="Title 3">
            <a:extLst>
              <a:ext uri="{FF2B5EF4-FFF2-40B4-BE49-F238E27FC236}">
                <a16:creationId xmlns:a16="http://schemas.microsoft.com/office/drawing/2014/main" id="{F12BFC3D-A6D0-4796-93F2-EE6F95AEDB5B}"/>
              </a:ext>
            </a:extLst>
          </p:cNvPr>
          <p:cNvSpPr txBox="1">
            <a:spLocks/>
          </p:cNvSpPr>
          <p:nvPr/>
        </p:nvSpPr>
        <p:spPr>
          <a:xfrm>
            <a:off x="325906" y="4251261"/>
            <a:ext cx="11312180" cy="2787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badi" panose="020B0604020104020204" pitchFamily="34" charset="0"/>
              </a:rPr>
              <a:t>Look at these two pictures… one has been manipulated – can you spot the differences?</a:t>
            </a:r>
            <a:endParaRPr lang="en-US" sz="2000" dirty="0">
              <a:latin typeface="Abadi" panose="020B0604020104020204" pitchFamily="34" charset="0"/>
            </a:endParaRPr>
          </a:p>
        </p:txBody>
      </p:sp>
    </p:spTree>
    <p:extLst>
      <p:ext uri="{BB962C8B-B14F-4D97-AF65-F5344CB8AC3E}">
        <p14:creationId xmlns:p14="http://schemas.microsoft.com/office/powerpoint/2010/main" val="355830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354E27-6789-19EF-C29C-C31688284D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9B5A5D9-269F-10F0-8BB8-A436DB9A0C94}"/>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58BBEE18-BEBF-7DD9-87A8-4FC86F83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C8827475-874A-C23A-EF6E-C269BBD0295E}"/>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8F2F19F-76F2-5BDE-7E50-6E7495E74661}"/>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10" name="Title 3">
            <a:extLst>
              <a:ext uri="{FF2B5EF4-FFF2-40B4-BE49-F238E27FC236}">
                <a16:creationId xmlns:a16="http://schemas.microsoft.com/office/drawing/2014/main" id="{12FEDC2E-7B67-30BD-1BFA-83AE6324661D}"/>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pic>
        <p:nvPicPr>
          <p:cNvPr id="14" name="Picture 13">
            <a:extLst>
              <a:ext uri="{FF2B5EF4-FFF2-40B4-BE49-F238E27FC236}">
                <a16:creationId xmlns:a16="http://schemas.microsoft.com/office/drawing/2014/main" id="{258B8503-C5B2-2023-53FE-A5CBE41CC0B6}"/>
              </a:ext>
            </a:extLst>
          </p:cNvPr>
          <p:cNvPicPr>
            <a:picLocks noChangeAspect="1"/>
          </p:cNvPicPr>
          <p:nvPr/>
        </p:nvPicPr>
        <p:blipFill>
          <a:blip r:embed="rId4"/>
          <a:srcRect b="50000"/>
          <a:stretch>
            <a:fillRect/>
          </a:stretch>
        </p:blipFill>
        <p:spPr>
          <a:xfrm>
            <a:off x="151442" y="1213089"/>
            <a:ext cx="5830554" cy="3522195"/>
          </a:xfrm>
          <a:prstGeom prst="rect">
            <a:avLst/>
          </a:prstGeom>
        </p:spPr>
      </p:pic>
      <p:pic>
        <p:nvPicPr>
          <p:cNvPr id="16" name="Picture 15">
            <a:extLst>
              <a:ext uri="{FF2B5EF4-FFF2-40B4-BE49-F238E27FC236}">
                <a16:creationId xmlns:a16="http://schemas.microsoft.com/office/drawing/2014/main" id="{F992C0C4-EA6A-2168-50F0-90ED3F0D68B0}"/>
              </a:ext>
            </a:extLst>
          </p:cNvPr>
          <p:cNvPicPr>
            <a:picLocks noChangeAspect="1"/>
          </p:cNvPicPr>
          <p:nvPr/>
        </p:nvPicPr>
        <p:blipFill>
          <a:blip r:embed="rId4"/>
          <a:srcRect t="50000"/>
          <a:stretch>
            <a:fillRect/>
          </a:stretch>
        </p:blipFill>
        <p:spPr>
          <a:xfrm>
            <a:off x="6109882" y="1213090"/>
            <a:ext cx="5830556" cy="3522196"/>
          </a:xfrm>
          <a:prstGeom prst="rect">
            <a:avLst/>
          </a:prstGeom>
        </p:spPr>
      </p:pic>
      <p:sp>
        <p:nvSpPr>
          <p:cNvPr id="17" name="Title 3">
            <a:extLst>
              <a:ext uri="{FF2B5EF4-FFF2-40B4-BE49-F238E27FC236}">
                <a16:creationId xmlns:a16="http://schemas.microsoft.com/office/drawing/2014/main" id="{D429271E-B14D-2521-9BE6-121CC888E943}"/>
              </a:ext>
            </a:extLst>
          </p:cNvPr>
          <p:cNvSpPr txBox="1">
            <a:spLocks/>
          </p:cNvSpPr>
          <p:nvPr/>
        </p:nvSpPr>
        <p:spPr>
          <a:xfrm>
            <a:off x="325906" y="4251261"/>
            <a:ext cx="11312180" cy="27872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badi" panose="020B0604020104020204" pitchFamily="34" charset="0"/>
              </a:rPr>
              <a:t>Trying to spot disinformation is similar to this spot the difference picture – it is easier if you know what you are looking for…</a:t>
            </a:r>
          </a:p>
        </p:txBody>
      </p:sp>
      <p:sp>
        <p:nvSpPr>
          <p:cNvPr id="2" name="Oval 1">
            <a:extLst>
              <a:ext uri="{FF2B5EF4-FFF2-40B4-BE49-F238E27FC236}">
                <a16:creationId xmlns:a16="http://schemas.microsoft.com/office/drawing/2014/main" id="{C1DDF3CB-6EA2-11D2-9C6D-19066D53EA93}"/>
              </a:ext>
            </a:extLst>
          </p:cNvPr>
          <p:cNvSpPr/>
          <p:nvPr/>
        </p:nvSpPr>
        <p:spPr>
          <a:xfrm>
            <a:off x="6749142" y="1436914"/>
            <a:ext cx="478971" cy="6313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3AB04814-DDF8-E643-DAE2-5AFD3A1020DF}"/>
              </a:ext>
            </a:extLst>
          </p:cNvPr>
          <p:cNvSpPr/>
          <p:nvPr/>
        </p:nvSpPr>
        <p:spPr>
          <a:xfrm>
            <a:off x="7055050" y="2068286"/>
            <a:ext cx="454457" cy="4789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E4945C4-0805-FF65-2BE2-E01A56919215}"/>
              </a:ext>
            </a:extLst>
          </p:cNvPr>
          <p:cNvSpPr/>
          <p:nvPr/>
        </p:nvSpPr>
        <p:spPr>
          <a:xfrm>
            <a:off x="8031239" y="1956184"/>
            <a:ext cx="454457" cy="4789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C0C9890-A521-C0F7-5F0E-A5757E97FD53}"/>
              </a:ext>
            </a:extLst>
          </p:cNvPr>
          <p:cNvSpPr/>
          <p:nvPr/>
        </p:nvSpPr>
        <p:spPr>
          <a:xfrm>
            <a:off x="6782906" y="4082143"/>
            <a:ext cx="659923" cy="6475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6BCAB5C-8DAF-6245-9DA1-DAF05C4C7F80}"/>
              </a:ext>
            </a:extLst>
          </p:cNvPr>
          <p:cNvSpPr/>
          <p:nvPr/>
        </p:nvSpPr>
        <p:spPr>
          <a:xfrm>
            <a:off x="8270727" y="2730701"/>
            <a:ext cx="454457" cy="6732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793C689-90D4-1647-9259-D3FE88A95EC2}"/>
              </a:ext>
            </a:extLst>
          </p:cNvPr>
          <p:cNvSpPr/>
          <p:nvPr/>
        </p:nvSpPr>
        <p:spPr>
          <a:xfrm rot="4453178">
            <a:off x="8167738" y="2831759"/>
            <a:ext cx="347634" cy="12456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135BC75-3F46-A83F-048C-AB032DBDBB52}"/>
              </a:ext>
            </a:extLst>
          </p:cNvPr>
          <p:cNvSpPr/>
          <p:nvPr/>
        </p:nvSpPr>
        <p:spPr>
          <a:xfrm>
            <a:off x="10352315" y="1535561"/>
            <a:ext cx="580675" cy="5992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168FA1-6641-58D7-2220-5786614D265C}"/>
              </a:ext>
            </a:extLst>
          </p:cNvPr>
          <p:cNvSpPr/>
          <p:nvPr/>
        </p:nvSpPr>
        <p:spPr>
          <a:xfrm>
            <a:off x="9779292" y="1956184"/>
            <a:ext cx="680469" cy="7328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0B07905-0018-E749-B794-3719BBAB192F}"/>
              </a:ext>
            </a:extLst>
          </p:cNvPr>
          <p:cNvSpPr/>
          <p:nvPr/>
        </p:nvSpPr>
        <p:spPr>
          <a:xfrm>
            <a:off x="10414294" y="2558550"/>
            <a:ext cx="580675" cy="5992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F0CF05C-CAAD-F286-E531-1A062EAEF3CF}"/>
              </a:ext>
            </a:extLst>
          </p:cNvPr>
          <p:cNvSpPr/>
          <p:nvPr/>
        </p:nvSpPr>
        <p:spPr>
          <a:xfrm>
            <a:off x="767094" y="1439955"/>
            <a:ext cx="478971" cy="6313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5AF0A45-19D1-8C16-0602-50CA24C110B4}"/>
              </a:ext>
            </a:extLst>
          </p:cNvPr>
          <p:cNvSpPr/>
          <p:nvPr/>
        </p:nvSpPr>
        <p:spPr>
          <a:xfrm>
            <a:off x="1073002" y="2071327"/>
            <a:ext cx="454457" cy="4789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EEF9E8C-CFAE-1921-5932-89050E853C11}"/>
              </a:ext>
            </a:extLst>
          </p:cNvPr>
          <p:cNvSpPr/>
          <p:nvPr/>
        </p:nvSpPr>
        <p:spPr>
          <a:xfrm>
            <a:off x="2103620" y="1959225"/>
            <a:ext cx="454457" cy="4789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264D102-17A8-0A53-E084-14A589AFFD96}"/>
              </a:ext>
            </a:extLst>
          </p:cNvPr>
          <p:cNvSpPr/>
          <p:nvPr/>
        </p:nvSpPr>
        <p:spPr>
          <a:xfrm>
            <a:off x="800858" y="4085184"/>
            <a:ext cx="659923" cy="6475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2C6AD04-8F98-D1CD-26AC-D2FB7B2577E7}"/>
              </a:ext>
            </a:extLst>
          </p:cNvPr>
          <p:cNvSpPr/>
          <p:nvPr/>
        </p:nvSpPr>
        <p:spPr>
          <a:xfrm>
            <a:off x="2288679" y="2733742"/>
            <a:ext cx="454457" cy="6732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55C0A03-DAA1-5F39-8736-F6A2E2EA9860}"/>
              </a:ext>
            </a:extLst>
          </p:cNvPr>
          <p:cNvSpPr/>
          <p:nvPr/>
        </p:nvSpPr>
        <p:spPr>
          <a:xfrm rot="4453178">
            <a:off x="2185690" y="2834800"/>
            <a:ext cx="347634" cy="12456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E300DC0-649D-3A28-E87B-5655841CCCBA}"/>
              </a:ext>
            </a:extLst>
          </p:cNvPr>
          <p:cNvSpPr/>
          <p:nvPr/>
        </p:nvSpPr>
        <p:spPr>
          <a:xfrm>
            <a:off x="4402925" y="1440628"/>
            <a:ext cx="580675" cy="5992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6466CD6-A1F5-20FD-ECFF-2F3CFCD1088F}"/>
              </a:ext>
            </a:extLst>
          </p:cNvPr>
          <p:cNvSpPr/>
          <p:nvPr/>
        </p:nvSpPr>
        <p:spPr>
          <a:xfrm>
            <a:off x="3797244" y="1959225"/>
            <a:ext cx="680469" cy="7328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63ED3EE-8D56-8A2F-ECB8-748B1F9B63E5}"/>
              </a:ext>
            </a:extLst>
          </p:cNvPr>
          <p:cNvSpPr/>
          <p:nvPr/>
        </p:nvSpPr>
        <p:spPr>
          <a:xfrm>
            <a:off x="4432246" y="2561591"/>
            <a:ext cx="580675" cy="5992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099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DAD5-3436-37A0-8176-AE9D0732FB8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2777A4-55CE-5DC1-0388-472F1CFB487A}"/>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B8AA12A-B5AD-478E-FEEB-2AD31A236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1B002E6-8929-9073-05B0-EFF263FE36BD}"/>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63F7B1A-270C-CDC8-544C-B80749F1943C}"/>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E4E459DD-DB2A-FB77-7D64-BEB3B08EE0AD}"/>
              </a:ext>
            </a:extLst>
          </p:cNvPr>
          <p:cNvSpPr>
            <a:spLocks noGrp="1"/>
          </p:cNvSpPr>
          <p:nvPr>
            <p:ph type="title"/>
          </p:nvPr>
        </p:nvSpPr>
        <p:spPr>
          <a:xfrm>
            <a:off x="226677" y="941983"/>
            <a:ext cx="11524755" cy="1363170"/>
          </a:xfrm>
        </p:spPr>
        <p:txBody>
          <a:bodyPr>
            <a:noAutofit/>
          </a:bodyPr>
          <a:lstStyle/>
          <a:p>
            <a:r>
              <a:rPr lang="en-US" sz="4800" b="1" dirty="0">
                <a:latin typeface="Abadi" panose="020B0604020104020204" pitchFamily="34" charset="0"/>
              </a:rPr>
              <a:t>How to check content you see online?</a:t>
            </a:r>
            <a:endParaRPr lang="en-US" sz="3600" dirty="0">
              <a:latin typeface="Abadi" panose="020B0604020104020204" pitchFamily="34" charset="0"/>
            </a:endParaRPr>
          </a:p>
        </p:txBody>
      </p:sp>
      <p:sp>
        <p:nvSpPr>
          <p:cNvPr id="10" name="Title 3">
            <a:extLst>
              <a:ext uri="{FF2B5EF4-FFF2-40B4-BE49-F238E27FC236}">
                <a16:creationId xmlns:a16="http://schemas.microsoft.com/office/drawing/2014/main" id="{E8DEF1A7-0F30-2C0E-E234-AAB738294025}"/>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
        <p:nvSpPr>
          <p:cNvPr id="2" name="Title 3">
            <a:extLst>
              <a:ext uri="{FF2B5EF4-FFF2-40B4-BE49-F238E27FC236}">
                <a16:creationId xmlns:a16="http://schemas.microsoft.com/office/drawing/2014/main" id="{0047EF15-9793-FC71-E023-307B076D725C}"/>
              </a:ext>
            </a:extLst>
          </p:cNvPr>
          <p:cNvSpPr txBox="1">
            <a:spLocks/>
          </p:cNvSpPr>
          <p:nvPr/>
        </p:nvSpPr>
        <p:spPr>
          <a:xfrm>
            <a:off x="687405" y="1716201"/>
            <a:ext cx="10370867"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1">
                    <a:lumMod val="85000"/>
                    <a:lumOff val="15000"/>
                  </a:schemeClr>
                </a:solidFill>
                <a:latin typeface="Abadi"/>
              </a:rPr>
              <a:t>Ask yourself…</a:t>
            </a:r>
            <a:endParaRPr lang="en-US" sz="3600" b="1" dirty="0">
              <a:solidFill>
                <a:schemeClr val="tx1">
                  <a:lumMod val="85000"/>
                  <a:lumOff val="15000"/>
                </a:schemeClr>
              </a:solidFill>
              <a:latin typeface="Abadi" panose="020B0604020104020204" pitchFamily="34" charset="0"/>
            </a:endParaRPr>
          </a:p>
        </p:txBody>
      </p:sp>
      <p:sp>
        <p:nvSpPr>
          <p:cNvPr id="3" name="Oval 2">
            <a:extLst>
              <a:ext uri="{FF2B5EF4-FFF2-40B4-BE49-F238E27FC236}">
                <a16:creationId xmlns:a16="http://schemas.microsoft.com/office/drawing/2014/main" id="{87441BC3-7BB6-90A4-F3B0-107405F384F2}"/>
              </a:ext>
            </a:extLst>
          </p:cNvPr>
          <p:cNvSpPr/>
          <p:nvPr/>
        </p:nvSpPr>
        <p:spPr>
          <a:xfrm>
            <a:off x="261147" y="2774808"/>
            <a:ext cx="2634453" cy="2385022"/>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Does the website name seem odd or unfamiliar?</a:t>
            </a:r>
            <a:endParaRPr lang="en-GB" dirty="0"/>
          </a:p>
        </p:txBody>
      </p:sp>
      <p:sp>
        <p:nvSpPr>
          <p:cNvPr id="7" name="Oval 6">
            <a:extLst>
              <a:ext uri="{FF2B5EF4-FFF2-40B4-BE49-F238E27FC236}">
                <a16:creationId xmlns:a16="http://schemas.microsoft.com/office/drawing/2014/main" id="{E69BDA19-271F-E8B6-C8D9-46603701E063}"/>
              </a:ext>
            </a:extLst>
          </p:cNvPr>
          <p:cNvSpPr/>
          <p:nvPr/>
        </p:nvSpPr>
        <p:spPr>
          <a:xfrm>
            <a:off x="1989983" y="4155483"/>
            <a:ext cx="2859395" cy="250707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Is the headline shocking or designed to grab attention?</a:t>
            </a:r>
            <a:endParaRPr lang="en-GB" dirty="0"/>
          </a:p>
        </p:txBody>
      </p:sp>
      <p:sp>
        <p:nvSpPr>
          <p:cNvPr id="11" name="Oval 10">
            <a:extLst>
              <a:ext uri="{FF2B5EF4-FFF2-40B4-BE49-F238E27FC236}">
                <a16:creationId xmlns:a16="http://schemas.microsoft.com/office/drawing/2014/main" id="{786C5F5E-D188-C033-2D90-7E65F9813A14}"/>
              </a:ext>
            </a:extLst>
          </p:cNvPr>
          <p:cNvSpPr/>
          <p:nvPr/>
        </p:nvSpPr>
        <p:spPr>
          <a:xfrm>
            <a:off x="4117540" y="2920610"/>
            <a:ext cx="2460674" cy="223922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Do you know who has wrote/ created it?</a:t>
            </a:r>
            <a:endParaRPr lang="en-GB" dirty="0"/>
          </a:p>
        </p:txBody>
      </p:sp>
      <p:sp>
        <p:nvSpPr>
          <p:cNvPr id="12" name="Oval 11">
            <a:extLst>
              <a:ext uri="{FF2B5EF4-FFF2-40B4-BE49-F238E27FC236}">
                <a16:creationId xmlns:a16="http://schemas.microsoft.com/office/drawing/2014/main" id="{23CE1769-BFBC-1F57-D465-6417B1BE9582}"/>
              </a:ext>
            </a:extLst>
          </p:cNvPr>
          <p:cNvSpPr/>
          <p:nvPr/>
        </p:nvSpPr>
        <p:spPr>
          <a:xfrm>
            <a:off x="7593618" y="2801117"/>
            <a:ext cx="2357139" cy="2332403"/>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Are there lots of spelling mistakes?</a:t>
            </a:r>
            <a:endParaRPr lang="en-GB" dirty="0"/>
          </a:p>
        </p:txBody>
      </p:sp>
      <p:sp>
        <p:nvSpPr>
          <p:cNvPr id="13" name="Oval 12">
            <a:extLst>
              <a:ext uri="{FF2B5EF4-FFF2-40B4-BE49-F238E27FC236}">
                <a16:creationId xmlns:a16="http://schemas.microsoft.com/office/drawing/2014/main" id="{5C76FFAF-DE80-0868-F988-4FD3BAE52936}"/>
              </a:ext>
            </a:extLst>
          </p:cNvPr>
          <p:cNvSpPr/>
          <p:nvPr/>
        </p:nvSpPr>
        <p:spPr>
          <a:xfrm>
            <a:off x="5711477" y="4277538"/>
            <a:ext cx="2634453" cy="2385022"/>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Could this have been made by AI?</a:t>
            </a:r>
            <a:endParaRPr lang="en-GB" dirty="0"/>
          </a:p>
        </p:txBody>
      </p:sp>
      <p:sp>
        <p:nvSpPr>
          <p:cNvPr id="14" name="Oval 13">
            <a:extLst>
              <a:ext uri="{FF2B5EF4-FFF2-40B4-BE49-F238E27FC236}">
                <a16:creationId xmlns:a16="http://schemas.microsoft.com/office/drawing/2014/main" id="{AF575AF6-B90E-C5E5-3AE6-F25713A1B893}"/>
              </a:ext>
            </a:extLst>
          </p:cNvPr>
          <p:cNvSpPr/>
          <p:nvPr/>
        </p:nvSpPr>
        <p:spPr>
          <a:xfrm>
            <a:off x="9208029" y="4289411"/>
            <a:ext cx="2460674" cy="223922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Are they being fair or could this be biased?</a:t>
            </a:r>
            <a:endParaRPr lang="en-GB" dirty="0"/>
          </a:p>
        </p:txBody>
      </p:sp>
    </p:spTree>
    <p:extLst>
      <p:ext uri="{BB962C8B-B14F-4D97-AF65-F5344CB8AC3E}">
        <p14:creationId xmlns:p14="http://schemas.microsoft.com/office/powerpoint/2010/main" val="24462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050C-E670-9261-A4DA-ACA96D25696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D8BC894-D434-636A-5F2E-42EF80E348B7}"/>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3447B701-6A99-830F-637A-5F925C295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9E1F0E5B-42CA-2BE5-9075-51F749D59F5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9696EA9-24F0-889E-BDA0-DE460EF1601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4F0B8190-8DE0-DB44-1B61-D33CA3F7AAE7}"/>
              </a:ext>
            </a:extLst>
          </p:cNvPr>
          <p:cNvSpPr>
            <a:spLocks noGrp="1"/>
          </p:cNvSpPr>
          <p:nvPr>
            <p:ph type="title"/>
          </p:nvPr>
        </p:nvSpPr>
        <p:spPr>
          <a:xfrm>
            <a:off x="842023" y="1776812"/>
            <a:ext cx="10909409" cy="4384501"/>
          </a:xfrm>
        </p:spPr>
        <p:txBody>
          <a:bodyPr>
            <a:normAutofit fontScale="90000"/>
          </a:bodyPr>
          <a:lstStyle/>
          <a:p>
            <a:r>
              <a:rPr lang="en-US" sz="6000" b="1" dirty="0">
                <a:latin typeface="Abadi" panose="020B0604020104020204" pitchFamily="34" charset="0"/>
              </a:rPr>
              <a:t>Don’t believe or share information if you haven’t checked:</a:t>
            </a:r>
            <a:br>
              <a:rPr lang="en-US" sz="6000" b="1" dirty="0">
                <a:latin typeface="Abadi" panose="020B0604020104020204" pitchFamily="34" charset="0"/>
              </a:rPr>
            </a:br>
            <a:br>
              <a:rPr lang="en-US" sz="6000" b="1" dirty="0">
                <a:latin typeface="Abadi" panose="020B0604020104020204" pitchFamily="34" charset="0"/>
              </a:rPr>
            </a:br>
            <a:r>
              <a:rPr lang="en-US" sz="4900" b="1" dirty="0">
                <a:solidFill>
                  <a:srgbClr val="0070C0"/>
                </a:solidFill>
                <a:latin typeface="Abadi" panose="020B0604020104020204" pitchFamily="34" charset="0"/>
              </a:rPr>
              <a:t>-</a:t>
            </a:r>
            <a:r>
              <a:rPr lang="en-US" sz="4900" b="1" dirty="0">
                <a:latin typeface="Abadi" panose="020B0604020104020204" pitchFamily="34" charset="0"/>
              </a:rPr>
              <a:t> where it has come from</a:t>
            </a:r>
            <a:br>
              <a:rPr lang="en-US" sz="4900" b="1" dirty="0">
                <a:latin typeface="Abadi" panose="020B0604020104020204" pitchFamily="34" charset="0"/>
              </a:rPr>
            </a:br>
            <a:r>
              <a:rPr lang="en-US" sz="4900" b="1" dirty="0">
                <a:solidFill>
                  <a:schemeClr val="bg2">
                    <a:lumMod val="50000"/>
                  </a:schemeClr>
                </a:solidFill>
                <a:latin typeface="Abadi" panose="020B0604020104020204" pitchFamily="34" charset="0"/>
              </a:rPr>
              <a:t>-</a:t>
            </a:r>
            <a:r>
              <a:rPr lang="en-US" sz="4900" b="1" dirty="0">
                <a:latin typeface="Abadi" panose="020B0604020104020204" pitchFamily="34" charset="0"/>
              </a:rPr>
              <a:t> whether it is true/fair</a:t>
            </a:r>
            <a:br>
              <a:rPr lang="en-US" sz="4900" b="1" dirty="0">
                <a:latin typeface="Abadi" panose="020B0604020104020204" pitchFamily="34" charset="0"/>
              </a:rPr>
            </a:br>
            <a:r>
              <a:rPr lang="en-US" sz="4900" b="1" dirty="0">
                <a:solidFill>
                  <a:srgbClr val="00ACCF"/>
                </a:solidFill>
                <a:latin typeface="Abadi" panose="020B0604020104020204" pitchFamily="34" charset="0"/>
              </a:rPr>
              <a:t>-</a:t>
            </a:r>
            <a:r>
              <a:rPr lang="en-US" sz="4900" b="1" dirty="0">
                <a:latin typeface="Abadi" panose="020B0604020104020204" pitchFamily="34" charset="0"/>
              </a:rPr>
              <a:t> whether it will have a negative impact on someone else</a:t>
            </a:r>
            <a:endParaRPr lang="en-US" dirty="0">
              <a:latin typeface="Abadi" panose="020B0604020104020204" pitchFamily="34" charset="0"/>
            </a:endParaRPr>
          </a:p>
        </p:txBody>
      </p:sp>
      <p:sp>
        <p:nvSpPr>
          <p:cNvPr id="10" name="Title 3">
            <a:extLst>
              <a:ext uri="{FF2B5EF4-FFF2-40B4-BE49-F238E27FC236}">
                <a16:creationId xmlns:a16="http://schemas.microsoft.com/office/drawing/2014/main" id="{035D3F2F-F388-08E8-0679-2F233137AA30}"/>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Tree>
    <p:extLst>
      <p:ext uri="{BB962C8B-B14F-4D97-AF65-F5344CB8AC3E}">
        <p14:creationId xmlns:p14="http://schemas.microsoft.com/office/powerpoint/2010/main" val="67132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FF35F-2CF5-8D59-4241-3642443735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590C6FE-A6C7-7D6A-1C2C-09CD67958BD5}"/>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ED99A6F-2A8A-E0E4-88FE-1E1449BC3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FE538307-603B-65B7-34AA-6A1A0ABBEB86}"/>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194ADBE-5505-FD4F-9370-67AB8B33DC7F}"/>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8FDEB5C-E8E4-6E69-765E-A97A96F1F7D5}"/>
              </a:ext>
            </a:extLst>
          </p:cNvPr>
          <p:cNvSpPr>
            <a:spLocks noGrp="1"/>
          </p:cNvSpPr>
          <p:nvPr>
            <p:ph type="title"/>
          </p:nvPr>
        </p:nvSpPr>
        <p:spPr>
          <a:xfrm>
            <a:off x="226677" y="986903"/>
            <a:ext cx="7533023" cy="1363170"/>
          </a:xfrm>
        </p:spPr>
        <p:txBody>
          <a:bodyPr>
            <a:normAutofit/>
          </a:bodyPr>
          <a:lstStyle/>
          <a:p>
            <a:r>
              <a:rPr lang="en-US" sz="5400" b="1" dirty="0">
                <a:latin typeface="Abadi" panose="020B0604020104020204" pitchFamily="34" charset="0"/>
              </a:rPr>
              <a:t>Online Gaming</a:t>
            </a:r>
            <a:endParaRPr lang="en-US" sz="4000" dirty="0">
              <a:latin typeface="Abadi" panose="020B0604020104020204" pitchFamily="34" charset="0"/>
            </a:endParaRPr>
          </a:p>
        </p:txBody>
      </p:sp>
      <p:sp>
        <p:nvSpPr>
          <p:cNvPr id="2" name="Rectangle 1">
            <a:extLst>
              <a:ext uri="{FF2B5EF4-FFF2-40B4-BE49-F238E27FC236}">
                <a16:creationId xmlns:a16="http://schemas.microsoft.com/office/drawing/2014/main" id="{C62C7074-D3AF-941F-3A72-67C877F3472D}"/>
              </a:ext>
            </a:extLst>
          </p:cNvPr>
          <p:cNvSpPr/>
          <p:nvPr/>
        </p:nvSpPr>
        <p:spPr>
          <a:xfrm>
            <a:off x="154820" y="2111747"/>
            <a:ext cx="5841324" cy="4550707"/>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badi" panose="020B0604020104020204" pitchFamily="34" charset="0"/>
            </a:endParaRPr>
          </a:p>
          <a:p>
            <a:pPr algn="ctr"/>
            <a:r>
              <a:rPr lang="en-GB" sz="2800" b="1" dirty="0">
                <a:latin typeface="Abadi" panose="020B0604020104020204" pitchFamily="34" charset="0"/>
              </a:rPr>
              <a:t>Risks:</a:t>
            </a:r>
          </a:p>
          <a:p>
            <a:pPr algn="ctr"/>
            <a:endParaRPr lang="en-GB" sz="2800" b="1" dirty="0">
              <a:latin typeface="Abadi" panose="020B0604020104020204" pitchFamily="34" charset="0"/>
            </a:endParaRPr>
          </a:p>
          <a:p>
            <a:pPr marL="457200" indent="-457200">
              <a:buFont typeface="Arial" panose="020B0604020202020204" pitchFamily="34" charset="0"/>
              <a:buChar char="•"/>
            </a:pPr>
            <a:r>
              <a:rPr lang="en-GB" sz="2800" b="1" dirty="0">
                <a:latin typeface="Abadi" panose="020B0604020104020204" pitchFamily="34" charset="0"/>
              </a:rPr>
              <a:t>Cyberbullying</a:t>
            </a:r>
          </a:p>
          <a:p>
            <a:pPr marL="457200" indent="-457200">
              <a:buFont typeface="Arial" panose="020B0604020202020204" pitchFamily="34" charset="0"/>
              <a:buChar char="•"/>
            </a:pPr>
            <a:r>
              <a:rPr lang="en-GB" sz="2800" b="1" dirty="0">
                <a:latin typeface="Abadi" panose="020B0604020104020204" pitchFamily="34" charset="0"/>
              </a:rPr>
              <a:t>Inappropriate content</a:t>
            </a:r>
          </a:p>
          <a:p>
            <a:pPr marL="457200" indent="-457200">
              <a:buFont typeface="Arial" panose="020B0604020202020204" pitchFamily="34" charset="0"/>
              <a:buChar char="•"/>
            </a:pPr>
            <a:r>
              <a:rPr lang="en-GB" sz="2800" b="1" dirty="0">
                <a:latin typeface="Abadi" panose="020B0604020104020204" pitchFamily="34" charset="0"/>
              </a:rPr>
              <a:t>Contact with strangers</a:t>
            </a:r>
          </a:p>
          <a:p>
            <a:pPr marL="457200" indent="-457200">
              <a:buFont typeface="Arial" panose="020B0604020202020204" pitchFamily="34" charset="0"/>
              <a:buChar char="•"/>
            </a:pPr>
            <a:r>
              <a:rPr lang="en-GB" sz="2800" b="1" dirty="0">
                <a:latin typeface="Abadi" panose="020B0604020104020204" pitchFamily="34" charset="0"/>
              </a:rPr>
              <a:t>Excessive screen time</a:t>
            </a:r>
          </a:p>
          <a:p>
            <a:pPr marL="457200" indent="-457200">
              <a:buFont typeface="Arial" panose="020B0604020202020204" pitchFamily="34" charset="0"/>
              <a:buChar char="•"/>
            </a:pPr>
            <a:r>
              <a:rPr lang="en-GB" sz="2800" b="1" dirty="0">
                <a:latin typeface="Abadi" panose="020B0604020104020204" pitchFamily="34" charset="0"/>
              </a:rPr>
              <a:t>Spending real money</a:t>
            </a:r>
          </a:p>
          <a:p>
            <a:pPr marL="457200" indent="-457200">
              <a:buFont typeface="Arial" panose="020B0604020202020204" pitchFamily="34" charset="0"/>
              <a:buChar char="•"/>
            </a:pPr>
            <a:r>
              <a:rPr lang="en-GB" sz="2800" b="1" dirty="0">
                <a:latin typeface="Abadi" panose="020B0604020104020204" pitchFamily="34" charset="0"/>
              </a:rPr>
              <a:t>Exposure to scams</a:t>
            </a:r>
          </a:p>
          <a:p>
            <a:pPr marL="457200" indent="-457200" algn="ctr">
              <a:buFont typeface="Arial" panose="020B0604020202020204" pitchFamily="34" charset="0"/>
              <a:buChar char="•"/>
            </a:pPr>
            <a:endParaRPr lang="en-GB" sz="2800" b="1" dirty="0">
              <a:latin typeface="Abadi" panose="020B0604020104020204" pitchFamily="34" charset="0"/>
            </a:endParaRPr>
          </a:p>
          <a:p>
            <a:pPr algn="ctr"/>
            <a:endParaRPr lang="en-GB" sz="2800" b="1" dirty="0">
              <a:latin typeface="Abadi" panose="020B0604020104020204" pitchFamily="34" charset="0"/>
            </a:endParaRPr>
          </a:p>
          <a:p>
            <a:pPr algn="ctr"/>
            <a:endParaRPr lang="en-GB" sz="1400" dirty="0">
              <a:latin typeface="Abadi" panose="020B0604020104020204" pitchFamily="34" charset="0"/>
            </a:endParaRPr>
          </a:p>
        </p:txBody>
      </p:sp>
      <p:sp>
        <p:nvSpPr>
          <p:cNvPr id="3" name="Rectangle 2">
            <a:extLst>
              <a:ext uri="{FF2B5EF4-FFF2-40B4-BE49-F238E27FC236}">
                <a16:creationId xmlns:a16="http://schemas.microsoft.com/office/drawing/2014/main" id="{F2F54350-12F0-DE14-25ED-CA1A34911656}"/>
              </a:ext>
            </a:extLst>
          </p:cNvPr>
          <p:cNvSpPr/>
          <p:nvPr/>
        </p:nvSpPr>
        <p:spPr>
          <a:xfrm>
            <a:off x="6211087" y="2111748"/>
            <a:ext cx="5841324" cy="4550707"/>
          </a:xfrm>
          <a:prstGeom prst="rect">
            <a:avLst/>
          </a:prstGeom>
          <a:solidFill>
            <a:schemeClr val="accent1">
              <a:lumMod val="75000"/>
            </a:schemeClr>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Abadi" panose="020B0604020104020204" pitchFamily="34" charset="0"/>
              </a:rPr>
              <a:t>Benefits:</a:t>
            </a:r>
          </a:p>
          <a:p>
            <a:pPr algn="ctr"/>
            <a:endParaRPr lang="en-GB" sz="2800" b="1" dirty="0">
              <a:latin typeface="Abadi" panose="020B0604020104020204" pitchFamily="34" charset="0"/>
            </a:endParaRPr>
          </a:p>
          <a:p>
            <a:pPr marL="457200" indent="-457200">
              <a:buFont typeface="Arial" panose="020B0604020202020204" pitchFamily="34" charset="0"/>
              <a:buChar char="•"/>
            </a:pPr>
            <a:r>
              <a:rPr lang="en-GB" sz="2800" b="1" dirty="0">
                <a:latin typeface="Abadi" panose="020B0604020104020204" pitchFamily="34" charset="0"/>
              </a:rPr>
              <a:t>Building skills for life: problem solving, teamwork etc</a:t>
            </a:r>
          </a:p>
          <a:p>
            <a:pPr marL="457200" indent="-457200">
              <a:buFont typeface="Arial" panose="020B0604020202020204" pitchFamily="34" charset="0"/>
              <a:buChar char="•"/>
            </a:pPr>
            <a:r>
              <a:rPr lang="en-GB" sz="2800" b="1" dirty="0">
                <a:latin typeface="Abadi" panose="020B0604020104020204" pitchFamily="34" charset="0"/>
              </a:rPr>
              <a:t>Social connections</a:t>
            </a:r>
          </a:p>
          <a:p>
            <a:pPr marL="457200" indent="-457200">
              <a:buFont typeface="Arial" panose="020B0604020202020204" pitchFamily="34" charset="0"/>
              <a:buChar char="•"/>
            </a:pPr>
            <a:r>
              <a:rPr lang="en-GB" sz="2800" b="1" dirty="0">
                <a:latin typeface="Abadi" panose="020B0604020104020204" pitchFamily="34" charset="0"/>
              </a:rPr>
              <a:t>Confidence boost</a:t>
            </a:r>
          </a:p>
          <a:p>
            <a:pPr marL="457200" indent="-457200">
              <a:buFont typeface="Arial" panose="020B0604020202020204" pitchFamily="34" charset="0"/>
              <a:buChar char="•"/>
            </a:pPr>
            <a:r>
              <a:rPr lang="en-GB" sz="2800" b="1" dirty="0">
                <a:latin typeface="Abadi" panose="020B0604020104020204" pitchFamily="34" charset="0"/>
              </a:rPr>
              <a:t>Healthy competition</a:t>
            </a:r>
          </a:p>
          <a:p>
            <a:pPr marL="457200" indent="-457200">
              <a:buFont typeface="Arial" panose="020B0604020202020204" pitchFamily="34" charset="0"/>
              <a:buChar char="•"/>
            </a:pPr>
            <a:r>
              <a:rPr lang="en-GB" sz="2800" b="1" dirty="0">
                <a:latin typeface="Abadi" panose="020B0604020104020204" pitchFamily="34" charset="0"/>
              </a:rPr>
              <a:t>Opportunities to learn</a:t>
            </a:r>
          </a:p>
          <a:p>
            <a:pPr algn="ctr"/>
            <a:endParaRPr lang="en-GB" sz="2800" b="1" dirty="0">
              <a:latin typeface="Abadi" panose="020B0604020104020204" pitchFamily="34" charset="0"/>
            </a:endParaRPr>
          </a:p>
          <a:p>
            <a:pPr algn="ctr"/>
            <a:endParaRPr lang="en-GB" sz="1400" dirty="0">
              <a:latin typeface="Abadi" panose="020B0604020104020204" pitchFamily="34" charset="0"/>
            </a:endParaRPr>
          </a:p>
        </p:txBody>
      </p:sp>
    </p:spTree>
    <p:extLst>
      <p:ext uri="{BB962C8B-B14F-4D97-AF65-F5344CB8AC3E}">
        <p14:creationId xmlns:p14="http://schemas.microsoft.com/office/powerpoint/2010/main" val="246160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817945" y="4912878"/>
            <a:ext cx="10458145" cy="1363170"/>
          </a:xfrm>
        </p:spPr>
        <p:txBody>
          <a:bodyPr>
            <a:normAutofit fontScale="90000"/>
          </a:bodyPr>
          <a:lstStyle/>
          <a:p>
            <a:pPr algn="ctr"/>
            <a:r>
              <a:rPr lang="en-US" sz="6000" b="1" dirty="0">
                <a:latin typeface="Abadi"/>
              </a:rPr>
              <a:t>How old do you think you need to be to play these games?</a:t>
            </a:r>
            <a:endParaRPr lang="en-US" sz="6000" b="1" dirty="0">
              <a:latin typeface="Abadi" panose="020B0604020104020204" pitchFamily="34" charset="0"/>
            </a:endParaRPr>
          </a:p>
        </p:txBody>
      </p:sp>
      <p:pic>
        <p:nvPicPr>
          <p:cNvPr id="2" name="Picture 2" descr="ROBLOX Mobile para iPhone - Download👏 Viva a emoção do jogo online no ...">
            <a:extLst>
              <a:ext uri="{FF2B5EF4-FFF2-40B4-BE49-F238E27FC236}">
                <a16:creationId xmlns:a16="http://schemas.microsoft.com/office/drawing/2014/main" id="{0236701E-3F29-AABF-3116-F1BDF1F34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1345026"/>
            <a:ext cx="1630492" cy="28986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ay 1 Ready Fortnite Arrives Next Week on Xbox Series X S and PS5">
            <a:extLst>
              <a:ext uri="{FF2B5EF4-FFF2-40B4-BE49-F238E27FC236}">
                <a16:creationId xmlns:a16="http://schemas.microsoft.com/office/drawing/2014/main" id="{EBD905A8-0F7B-6D15-96AD-4693740FF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901" y="2025995"/>
            <a:ext cx="2731934" cy="1536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Sims 4 D34">
            <a:extLst>
              <a:ext uri="{FF2B5EF4-FFF2-40B4-BE49-F238E27FC236}">
                <a16:creationId xmlns:a16="http://schemas.microsoft.com/office/drawing/2014/main" id="{3024CC03-EE04-41DE-F0D7-3653DCEFA7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018" y="1707687"/>
            <a:ext cx="2254713" cy="2254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rand Theft Auto V - PS4 &amp; PS5 Games | PlayStation (UK)">
            <a:extLst>
              <a:ext uri="{FF2B5EF4-FFF2-40B4-BE49-F238E27FC236}">
                <a16:creationId xmlns:a16="http://schemas.microsoft.com/office/drawing/2014/main" id="{EF248948-30FA-2DD2-31DA-E306244635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4914" y="1517537"/>
            <a:ext cx="2444863" cy="244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51FD-D61C-1687-A530-C3EDE73CB97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8674DD7-79E3-3AD6-02F5-51159F171596}"/>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35D3F1B8-10A7-5737-F342-67A07A5ED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50406C42-E61D-B966-707D-3C4B9E40E713}"/>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01656D5-2F9F-68E5-326E-29EC5D33CA2D}"/>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pic>
        <p:nvPicPr>
          <p:cNvPr id="2" name="Picture 2" descr="ROBLOX Mobile para iPhone - Download👏 Viva a emoção do jogo online no ...">
            <a:extLst>
              <a:ext uri="{FF2B5EF4-FFF2-40B4-BE49-F238E27FC236}">
                <a16:creationId xmlns:a16="http://schemas.microsoft.com/office/drawing/2014/main" id="{15ACE992-47B7-42B8-E63D-FA9CB5A17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1345026"/>
            <a:ext cx="1630492" cy="28986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ay 1 Ready Fortnite Arrives Next Week on Xbox Series X S and PS5">
            <a:extLst>
              <a:ext uri="{FF2B5EF4-FFF2-40B4-BE49-F238E27FC236}">
                <a16:creationId xmlns:a16="http://schemas.microsoft.com/office/drawing/2014/main" id="{151B00B1-E52C-CBDD-7B66-A6B5E79A0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901" y="2025995"/>
            <a:ext cx="2731934" cy="1536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Sims 4 D34">
            <a:extLst>
              <a:ext uri="{FF2B5EF4-FFF2-40B4-BE49-F238E27FC236}">
                <a16:creationId xmlns:a16="http://schemas.microsoft.com/office/drawing/2014/main" id="{873F633B-7069-D471-AE7F-9B6F4913C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018" y="1707687"/>
            <a:ext cx="2254713" cy="2254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rand Theft Auto V - PS4 &amp; PS5 Games | PlayStation (UK)">
            <a:extLst>
              <a:ext uri="{FF2B5EF4-FFF2-40B4-BE49-F238E27FC236}">
                <a16:creationId xmlns:a16="http://schemas.microsoft.com/office/drawing/2014/main" id="{E7629D14-2F6C-FABE-20B8-3C4258CFF8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4914" y="1517537"/>
            <a:ext cx="2444863" cy="244486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3">
            <a:extLst>
              <a:ext uri="{FF2B5EF4-FFF2-40B4-BE49-F238E27FC236}">
                <a16:creationId xmlns:a16="http://schemas.microsoft.com/office/drawing/2014/main" id="{1E9D467E-4D8D-8EE6-E01E-EDC821023173}"/>
              </a:ext>
            </a:extLst>
          </p:cNvPr>
          <p:cNvSpPr txBox="1">
            <a:spLocks/>
          </p:cNvSpPr>
          <p:nvPr/>
        </p:nvSpPr>
        <p:spPr>
          <a:xfrm>
            <a:off x="1364513" y="4149804"/>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7+</a:t>
            </a:r>
            <a:endParaRPr lang="en-US" b="1" dirty="0">
              <a:latin typeface="Abadi" panose="020B0604020104020204" pitchFamily="34" charset="0"/>
            </a:endParaRPr>
          </a:p>
        </p:txBody>
      </p:sp>
      <p:sp>
        <p:nvSpPr>
          <p:cNvPr id="14" name="Title 3">
            <a:extLst>
              <a:ext uri="{FF2B5EF4-FFF2-40B4-BE49-F238E27FC236}">
                <a16:creationId xmlns:a16="http://schemas.microsoft.com/office/drawing/2014/main" id="{675C9921-1DFF-24C5-E496-2A3F91B73E96}"/>
              </a:ext>
            </a:extLst>
          </p:cNvPr>
          <p:cNvSpPr txBox="1">
            <a:spLocks/>
          </p:cNvSpPr>
          <p:nvPr/>
        </p:nvSpPr>
        <p:spPr>
          <a:xfrm>
            <a:off x="3748214" y="4149804"/>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12</a:t>
            </a:r>
            <a:endParaRPr lang="en-US" b="1" dirty="0">
              <a:latin typeface="Abadi" panose="020B0604020104020204" pitchFamily="34" charset="0"/>
            </a:endParaRPr>
          </a:p>
        </p:txBody>
      </p:sp>
      <p:sp>
        <p:nvSpPr>
          <p:cNvPr id="15" name="Title 3">
            <a:extLst>
              <a:ext uri="{FF2B5EF4-FFF2-40B4-BE49-F238E27FC236}">
                <a16:creationId xmlns:a16="http://schemas.microsoft.com/office/drawing/2014/main" id="{724DD29D-621E-5B93-9DB3-4DBF23BC2190}"/>
              </a:ext>
            </a:extLst>
          </p:cNvPr>
          <p:cNvSpPr txBox="1">
            <a:spLocks/>
          </p:cNvSpPr>
          <p:nvPr/>
        </p:nvSpPr>
        <p:spPr>
          <a:xfrm>
            <a:off x="6276662" y="4149804"/>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12</a:t>
            </a:r>
            <a:endParaRPr lang="en-US" b="1" dirty="0">
              <a:latin typeface="Abadi" panose="020B0604020104020204" pitchFamily="34" charset="0"/>
            </a:endParaRPr>
          </a:p>
        </p:txBody>
      </p:sp>
      <p:sp>
        <p:nvSpPr>
          <p:cNvPr id="16" name="Title 3">
            <a:extLst>
              <a:ext uri="{FF2B5EF4-FFF2-40B4-BE49-F238E27FC236}">
                <a16:creationId xmlns:a16="http://schemas.microsoft.com/office/drawing/2014/main" id="{0D6D9FAB-6DD1-30A9-06DF-1A035630A0BB}"/>
              </a:ext>
            </a:extLst>
          </p:cNvPr>
          <p:cNvSpPr txBox="1">
            <a:spLocks/>
          </p:cNvSpPr>
          <p:nvPr/>
        </p:nvSpPr>
        <p:spPr>
          <a:xfrm>
            <a:off x="8805110" y="4131384"/>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18</a:t>
            </a:r>
            <a:endParaRPr lang="en-US" b="1" dirty="0">
              <a:latin typeface="Abadi" panose="020B0604020104020204" pitchFamily="34" charset="0"/>
            </a:endParaRPr>
          </a:p>
        </p:txBody>
      </p:sp>
    </p:spTree>
    <p:extLst>
      <p:ext uri="{BB962C8B-B14F-4D97-AF65-F5344CB8AC3E}">
        <p14:creationId xmlns:p14="http://schemas.microsoft.com/office/powerpoint/2010/main" val="24830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8DAF-A0A9-1FF0-E888-F0E69016CFA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E2502CF-BC71-C791-9631-8D6FD292E705}"/>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C46E0A39-CF27-364E-EA1B-7CB93C99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4FEEF9A6-9F1E-6184-2D4F-22FAE2ADBE27}"/>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60C6FD2-083F-42A1-F8B3-E2F5BEC3BE2E}"/>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0013269B-D605-B638-AFA9-C9409AFCF4D0}"/>
              </a:ext>
            </a:extLst>
          </p:cNvPr>
          <p:cNvSpPr>
            <a:spLocks noGrp="1"/>
          </p:cNvSpPr>
          <p:nvPr>
            <p:ph type="title"/>
          </p:nvPr>
        </p:nvSpPr>
        <p:spPr>
          <a:xfrm>
            <a:off x="2192581" y="912642"/>
            <a:ext cx="7533023" cy="1363170"/>
          </a:xfrm>
        </p:spPr>
        <p:txBody>
          <a:bodyPr>
            <a:normAutofit/>
          </a:bodyPr>
          <a:lstStyle/>
          <a:p>
            <a:pPr algn="ctr"/>
            <a:r>
              <a:rPr lang="en-US" sz="6000" b="1" dirty="0">
                <a:latin typeface="Abadi" panose="020B0604020104020204" pitchFamily="34" charset="0"/>
              </a:rPr>
              <a:t>Online Gaming</a:t>
            </a:r>
            <a:endParaRPr lang="en-US" dirty="0">
              <a:latin typeface="Abadi" panose="020B0604020104020204" pitchFamily="34" charset="0"/>
            </a:endParaRPr>
          </a:p>
        </p:txBody>
      </p:sp>
      <p:sp>
        <p:nvSpPr>
          <p:cNvPr id="3" name="Rectangle 2">
            <a:extLst>
              <a:ext uri="{FF2B5EF4-FFF2-40B4-BE49-F238E27FC236}">
                <a16:creationId xmlns:a16="http://schemas.microsoft.com/office/drawing/2014/main" id="{2FC536DE-0E42-1CE8-433C-28EC6B64B83C}"/>
              </a:ext>
            </a:extLst>
          </p:cNvPr>
          <p:cNvSpPr/>
          <p:nvPr/>
        </p:nvSpPr>
        <p:spPr>
          <a:xfrm>
            <a:off x="2192581" y="2037488"/>
            <a:ext cx="7533023" cy="544366"/>
          </a:xfrm>
          <a:prstGeom prst="rect">
            <a:avLst/>
          </a:prstGeom>
          <a:solidFill>
            <a:schemeClr val="accent1">
              <a:lumMod val="75000"/>
            </a:schemeClr>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Abadi" panose="020B0604020104020204" pitchFamily="34" charset="0"/>
              </a:rPr>
              <a:t>Top Tips:</a:t>
            </a:r>
          </a:p>
          <a:p>
            <a:pPr algn="ctr"/>
            <a:endParaRPr lang="en-GB" sz="1400" dirty="0">
              <a:latin typeface="Abadi" panose="020B0604020104020204" pitchFamily="34" charset="0"/>
            </a:endParaRPr>
          </a:p>
        </p:txBody>
      </p:sp>
      <p:sp>
        <p:nvSpPr>
          <p:cNvPr id="7" name="Title 3">
            <a:extLst>
              <a:ext uri="{FF2B5EF4-FFF2-40B4-BE49-F238E27FC236}">
                <a16:creationId xmlns:a16="http://schemas.microsoft.com/office/drawing/2014/main" id="{042BA97A-2D30-A5A9-3828-0D16BAFE8CDD}"/>
              </a:ext>
            </a:extLst>
          </p:cNvPr>
          <p:cNvSpPr txBox="1">
            <a:spLocks/>
          </p:cNvSpPr>
          <p:nvPr/>
        </p:nvSpPr>
        <p:spPr>
          <a:xfrm>
            <a:off x="226677" y="2830285"/>
            <a:ext cx="11268637" cy="37446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latin typeface="Abadi" panose="020B0604020104020204" pitchFamily="34" charset="0"/>
              </a:rPr>
              <a:t>Check the content of the game and any chat function:</a:t>
            </a:r>
          </a:p>
          <a:p>
            <a:pPr marL="285750" indent="-285750">
              <a:buFont typeface="Arial" panose="020B0604020202020204" pitchFamily="34" charset="0"/>
              <a:buChar char="•"/>
            </a:pPr>
            <a:r>
              <a:rPr lang="en-GB" sz="1800" dirty="0">
                <a:latin typeface="Abadi" panose="020B0604020104020204" pitchFamily="34" charset="0"/>
              </a:rPr>
              <a:t>Content within games is regulated and rated into age groups.</a:t>
            </a:r>
          </a:p>
          <a:p>
            <a:pPr marL="285750" indent="-285750">
              <a:buFont typeface="Arial" panose="020B0604020202020204" pitchFamily="34" charset="0"/>
              <a:buChar char="•"/>
            </a:pPr>
            <a:r>
              <a:rPr lang="en-GB" sz="1800" dirty="0">
                <a:latin typeface="Abadi" panose="020B0604020104020204" pitchFamily="34" charset="0"/>
              </a:rPr>
              <a:t>There are lots of different age ratings around the world, such as PEGI used in the UK. </a:t>
            </a:r>
          </a:p>
          <a:p>
            <a:pPr marL="285750" indent="-285750">
              <a:buFont typeface="Arial" panose="020B0604020202020204" pitchFamily="34" charset="0"/>
              <a:buChar char="•"/>
            </a:pPr>
            <a:r>
              <a:rPr lang="en-GB" sz="1800" dirty="0">
                <a:latin typeface="Abadi" panose="020B0604020104020204" pitchFamily="34" charset="0"/>
              </a:rPr>
              <a:t>Always check the age rating - this is normally visible next to the game title within gaming and app stores.</a:t>
            </a:r>
          </a:p>
          <a:p>
            <a:endParaRPr lang="en-GB" sz="1800" dirty="0">
              <a:latin typeface="Abadi" panose="020B0604020104020204" pitchFamily="34" charset="0"/>
            </a:endParaRPr>
          </a:p>
          <a:p>
            <a:r>
              <a:rPr lang="en-GB" sz="1800" b="1" dirty="0">
                <a:latin typeface="Abadi" panose="020B0604020104020204" pitchFamily="34" charset="0"/>
              </a:rPr>
              <a:t>Consider communication with others:</a:t>
            </a:r>
          </a:p>
          <a:p>
            <a:pPr marL="285750" indent="-285750">
              <a:buFont typeface="Arial" panose="020B0604020202020204" pitchFamily="34" charset="0"/>
              <a:buChar char="•"/>
            </a:pPr>
            <a:r>
              <a:rPr lang="en-GB" sz="1800" dirty="0">
                <a:latin typeface="Abadi" panose="020B0604020104020204" pitchFamily="34" charset="0"/>
              </a:rPr>
              <a:t>Consider any communication channels and if there are settings to turn off or limit chat functions. </a:t>
            </a:r>
          </a:p>
          <a:p>
            <a:pPr marL="285750" indent="-285750">
              <a:buFont typeface="Arial" panose="020B0604020202020204" pitchFamily="34" charset="0"/>
              <a:buChar char="•"/>
            </a:pPr>
            <a:r>
              <a:rPr lang="en-GB" sz="1800" dirty="0">
                <a:latin typeface="Abadi" panose="020B0604020104020204" pitchFamily="34" charset="0"/>
              </a:rPr>
              <a:t>There can be different types of communications, e.g. group chat or private chat.</a:t>
            </a:r>
          </a:p>
          <a:p>
            <a:pPr marL="285750" indent="-285750">
              <a:buFont typeface="Arial" panose="020B0604020202020204" pitchFamily="34" charset="0"/>
              <a:buChar char="•"/>
            </a:pPr>
            <a:r>
              <a:rPr lang="en-GB" sz="1800" dirty="0">
                <a:latin typeface="Abadi" panose="020B0604020104020204" pitchFamily="34" charset="0"/>
              </a:rPr>
              <a:t>Be careful of taking the conversation to other messaging platforms. </a:t>
            </a:r>
          </a:p>
          <a:p>
            <a:endParaRPr lang="en-GB" sz="1800" dirty="0">
              <a:latin typeface="Abadi" panose="020B0604020104020204" pitchFamily="34" charset="0"/>
            </a:endParaRPr>
          </a:p>
          <a:p>
            <a:r>
              <a:rPr lang="en-GB" sz="1800" b="1" dirty="0">
                <a:latin typeface="Abadi" panose="020B0604020104020204" pitchFamily="34" charset="0"/>
              </a:rPr>
              <a:t>Does the game have in-app purchasing?</a:t>
            </a:r>
          </a:p>
          <a:p>
            <a:pPr marL="285750" indent="-285750">
              <a:buFont typeface="Arial" panose="020B0604020202020204" pitchFamily="34" charset="0"/>
              <a:buChar char="•"/>
            </a:pPr>
            <a:r>
              <a:rPr lang="en-GB" sz="1800" dirty="0">
                <a:latin typeface="Abadi" panose="020B0604020104020204" pitchFamily="34" charset="0"/>
              </a:rPr>
              <a:t>In-app purchases normally enhance the game or gameplay, for example skins (design of the character or weapon) or loot boxes (treasure chests, but you don’t always know what is in them). </a:t>
            </a:r>
          </a:p>
          <a:p>
            <a:pPr marL="285750" indent="-285750">
              <a:buFont typeface="Arial" panose="020B0604020202020204" pitchFamily="34" charset="0"/>
              <a:buChar char="•"/>
            </a:pPr>
            <a:r>
              <a:rPr lang="en-GB" sz="1800" dirty="0">
                <a:latin typeface="Abadi" panose="020B0604020104020204" pitchFamily="34" charset="0"/>
              </a:rPr>
              <a:t>You should consider settings to turn off in-app purchases, or set a spending limit on the device or app.</a:t>
            </a:r>
          </a:p>
          <a:p>
            <a:endParaRPr lang="en-US" sz="1800" dirty="0">
              <a:latin typeface="Abadi" panose="020B0604020104020204" pitchFamily="34" charset="0"/>
            </a:endParaRPr>
          </a:p>
        </p:txBody>
      </p:sp>
    </p:spTree>
    <p:extLst>
      <p:ext uri="{BB962C8B-B14F-4D97-AF65-F5344CB8AC3E}">
        <p14:creationId xmlns:p14="http://schemas.microsoft.com/office/powerpoint/2010/main" val="9329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7A09E-5160-5802-73D3-ED706FCBF6B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A18E4F-6062-6B25-9290-F51D9D331447}"/>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A1951B92-D4FE-CC8F-60E7-7C111FEA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73E9ADB-AA00-5BF3-7A31-668D36051479}"/>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42A06D9-6210-06EA-879A-05810B1B3BBA}"/>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E63D99E0-F510-5A43-C893-7C89272F322C}"/>
              </a:ext>
            </a:extLst>
          </p:cNvPr>
          <p:cNvSpPr>
            <a:spLocks noGrp="1"/>
          </p:cNvSpPr>
          <p:nvPr>
            <p:ph type="title"/>
          </p:nvPr>
        </p:nvSpPr>
        <p:spPr>
          <a:xfrm>
            <a:off x="457200" y="3003861"/>
            <a:ext cx="4953000" cy="1363170"/>
          </a:xfrm>
        </p:spPr>
        <p:txBody>
          <a:bodyPr>
            <a:normAutofit/>
          </a:bodyPr>
          <a:lstStyle/>
          <a:p>
            <a:pPr algn="ctr"/>
            <a:r>
              <a:rPr lang="en-US" sz="6000" b="1" dirty="0">
                <a:latin typeface="Abadi" panose="020B0604020104020204" pitchFamily="34" charset="0"/>
              </a:rPr>
              <a:t>Breck’s story</a:t>
            </a:r>
            <a:endParaRPr lang="en-US" dirty="0">
              <a:latin typeface="Abadi" panose="020B0604020104020204" pitchFamily="34" charset="0"/>
            </a:endParaRPr>
          </a:p>
        </p:txBody>
      </p:sp>
      <p:pic>
        <p:nvPicPr>
          <p:cNvPr id="1026" name="Picture 2" descr="Breck Bednar - Mirror Online">
            <a:extLst>
              <a:ext uri="{FF2B5EF4-FFF2-40B4-BE49-F238E27FC236}">
                <a16:creationId xmlns:a16="http://schemas.microsoft.com/office/drawing/2014/main" id="{16B188B2-A9D9-2774-03DD-EEFC2C8B8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1881227"/>
            <a:ext cx="5934141"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3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pic>
        <p:nvPicPr>
          <p:cNvPr id="5" name="Picture 2" descr="Image result for facebook logo">
            <a:extLst>
              <a:ext uri="{FF2B5EF4-FFF2-40B4-BE49-F238E27FC236}">
                <a16:creationId xmlns:a16="http://schemas.microsoft.com/office/drawing/2014/main" id="{C797B960-23AC-6085-2E46-639D29753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579" y="1368118"/>
            <a:ext cx="1468414" cy="1536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whatsapp logo">
            <a:extLst>
              <a:ext uri="{FF2B5EF4-FFF2-40B4-BE49-F238E27FC236}">
                <a16:creationId xmlns:a16="http://schemas.microsoft.com/office/drawing/2014/main" id="{E9A6BE96-BCA2-A121-21B5-FA4EEF08E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314" y="5177001"/>
            <a:ext cx="2122941" cy="1536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tiktok logo">
            <a:extLst>
              <a:ext uri="{FF2B5EF4-FFF2-40B4-BE49-F238E27FC236}">
                <a16:creationId xmlns:a16="http://schemas.microsoft.com/office/drawing/2014/main" id="{01595FFA-D44D-B7C9-7CC4-A02E31602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45" y="4872419"/>
            <a:ext cx="1735183" cy="19855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witter x logo">
            <a:extLst>
              <a:ext uri="{FF2B5EF4-FFF2-40B4-BE49-F238E27FC236}">
                <a16:creationId xmlns:a16="http://schemas.microsoft.com/office/drawing/2014/main" id="{C1D55F39-6AF2-E5B1-3E64-AB9C37FD00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91" y="3179144"/>
            <a:ext cx="1630492" cy="16829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instagram logo">
            <a:extLst>
              <a:ext uri="{FF2B5EF4-FFF2-40B4-BE49-F238E27FC236}">
                <a16:creationId xmlns:a16="http://schemas.microsoft.com/office/drawing/2014/main" id="{E1EB036E-E0F9-BDAD-71DE-CF1ACF896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491" y="1257157"/>
            <a:ext cx="1630492" cy="16594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napchat logo">
            <a:extLst>
              <a:ext uri="{FF2B5EF4-FFF2-40B4-BE49-F238E27FC236}">
                <a16:creationId xmlns:a16="http://schemas.microsoft.com/office/drawing/2014/main" id="{F94897C2-B6D1-C0ED-16C4-E70E64D126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071" y="3136389"/>
            <a:ext cx="1913429" cy="176846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3">
            <a:extLst>
              <a:ext uri="{FF2B5EF4-FFF2-40B4-BE49-F238E27FC236}">
                <a16:creationId xmlns:a16="http://schemas.microsoft.com/office/drawing/2014/main" id="{78F7B77C-80AC-48C2-A2E9-6DD5C26CF7CC}"/>
              </a:ext>
            </a:extLst>
          </p:cNvPr>
          <p:cNvSpPr>
            <a:spLocks noGrp="1"/>
          </p:cNvSpPr>
          <p:nvPr>
            <p:ph type="title"/>
          </p:nvPr>
        </p:nvSpPr>
        <p:spPr>
          <a:xfrm>
            <a:off x="4919578" y="2214056"/>
            <a:ext cx="6409847" cy="3613134"/>
          </a:xfrm>
        </p:spPr>
        <p:txBody>
          <a:bodyPr>
            <a:normAutofit/>
          </a:bodyPr>
          <a:lstStyle/>
          <a:p>
            <a:r>
              <a:rPr lang="en-US" sz="6000" b="1" dirty="0">
                <a:latin typeface="Abadi" panose="020B0604020104020204" pitchFamily="34" charset="0"/>
              </a:rPr>
              <a:t>How many of you in this room are already using….</a:t>
            </a: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32125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5346-F596-F4D9-2A75-EA6A7FCCA13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C5AD410-6835-81C1-3AB8-275FA0AF5B3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9FD0B1E4-A7B2-BD7F-92E9-40A530403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D9D8B31C-5B48-BC61-47B7-9D4C79789C78}"/>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BCCF9D6-E5EC-8B6C-A1FD-ADA88F3FBF5F}"/>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4D2C3C83-1444-781D-633B-4FDC25151EC2}"/>
              </a:ext>
            </a:extLst>
          </p:cNvPr>
          <p:cNvSpPr>
            <a:spLocks noGrp="1"/>
          </p:cNvSpPr>
          <p:nvPr>
            <p:ph type="title"/>
          </p:nvPr>
        </p:nvSpPr>
        <p:spPr>
          <a:xfrm>
            <a:off x="226677" y="986903"/>
            <a:ext cx="11009013" cy="1363170"/>
          </a:xfrm>
        </p:spPr>
        <p:txBody>
          <a:bodyPr>
            <a:normAutofit/>
          </a:bodyPr>
          <a:lstStyle/>
          <a:p>
            <a:r>
              <a:rPr lang="en-US" sz="5400" b="1" dirty="0">
                <a:latin typeface="Abadi" panose="020B0604020104020204" pitchFamily="34" charset="0"/>
              </a:rPr>
              <a:t>Helping children to thrive online</a:t>
            </a:r>
            <a:endParaRPr lang="en-US" sz="4000" dirty="0">
              <a:latin typeface="Abadi" panose="020B0604020104020204" pitchFamily="34" charset="0"/>
            </a:endParaRPr>
          </a:p>
        </p:txBody>
      </p:sp>
      <p:sp>
        <p:nvSpPr>
          <p:cNvPr id="2" name="Rectangle 1">
            <a:extLst>
              <a:ext uri="{FF2B5EF4-FFF2-40B4-BE49-F238E27FC236}">
                <a16:creationId xmlns:a16="http://schemas.microsoft.com/office/drawing/2014/main" id="{66BDD7BB-F699-C0D3-459E-9433369281B4}"/>
              </a:ext>
            </a:extLst>
          </p:cNvPr>
          <p:cNvSpPr/>
          <p:nvPr/>
        </p:nvSpPr>
        <p:spPr>
          <a:xfrm>
            <a:off x="1989983" y="2111750"/>
            <a:ext cx="3248256" cy="3080123"/>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badi" panose="020B0604020104020204" pitchFamily="34" charset="0"/>
            </a:endParaRPr>
          </a:p>
          <a:p>
            <a:pPr algn="ctr"/>
            <a:r>
              <a:rPr lang="en-GB" sz="2800" b="1" dirty="0">
                <a:latin typeface="Abadi" panose="020B0604020104020204" pitchFamily="34" charset="0"/>
              </a:rPr>
              <a:t>1. Apps</a:t>
            </a:r>
          </a:p>
          <a:p>
            <a:pPr algn="ctr"/>
            <a:endParaRPr lang="en-GB" sz="2800" b="1" dirty="0">
              <a:latin typeface="Abadi" panose="020B0604020104020204" pitchFamily="34" charset="0"/>
            </a:endParaRPr>
          </a:p>
          <a:p>
            <a:r>
              <a:rPr lang="en-GB" sz="2800" b="1" dirty="0">
                <a:latin typeface="Abadi" panose="020B0604020104020204" pitchFamily="34" charset="0"/>
              </a:rPr>
              <a:t>What children use matters the most</a:t>
            </a:r>
          </a:p>
          <a:p>
            <a:pPr marL="457200" indent="-457200" algn="ctr">
              <a:buFont typeface="Arial" panose="020B0604020202020204" pitchFamily="34" charset="0"/>
              <a:buChar char="•"/>
            </a:pPr>
            <a:endParaRPr lang="en-GB" sz="2800" b="1" dirty="0">
              <a:latin typeface="Abadi" panose="020B0604020104020204" pitchFamily="34" charset="0"/>
            </a:endParaRPr>
          </a:p>
          <a:p>
            <a:pPr algn="ctr"/>
            <a:endParaRPr lang="en-GB" sz="2800" b="1" dirty="0">
              <a:latin typeface="Abadi" panose="020B0604020104020204" pitchFamily="34" charset="0"/>
            </a:endParaRPr>
          </a:p>
          <a:p>
            <a:pPr algn="ctr"/>
            <a:endParaRPr lang="en-GB" sz="1400" dirty="0">
              <a:latin typeface="Abadi" panose="020B0604020104020204" pitchFamily="34" charset="0"/>
            </a:endParaRPr>
          </a:p>
        </p:txBody>
      </p:sp>
      <p:sp>
        <p:nvSpPr>
          <p:cNvPr id="3" name="Rectangle 2">
            <a:extLst>
              <a:ext uri="{FF2B5EF4-FFF2-40B4-BE49-F238E27FC236}">
                <a16:creationId xmlns:a16="http://schemas.microsoft.com/office/drawing/2014/main" id="{B708518A-A7E3-EFC1-BBD9-51B2F99AF149}"/>
              </a:ext>
            </a:extLst>
          </p:cNvPr>
          <p:cNvSpPr/>
          <p:nvPr/>
        </p:nvSpPr>
        <p:spPr>
          <a:xfrm>
            <a:off x="6211087" y="2111749"/>
            <a:ext cx="3093169" cy="3080124"/>
          </a:xfrm>
          <a:prstGeom prst="rect">
            <a:avLst/>
          </a:prstGeom>
          <a:solidFill>
            <a:schemeClr val="accent1">
              <a:lumMod val="75000"/>
            </a:schemeClr>
          </a:solid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Abadi" panose="020B0604020104020204" pitchFamily="34" charset="0"/>
              </a:rPr>
              <a:t>2. Time</a:t>
            </a:r>
          </a:p>
          <a:p>
            <a:pPr algn="ctr"/>
            <a:endParaRPr lang="en-GB" sz="2800" b="1" dirty="0">
              <a:latin typeface="Abadi" panose="020B0604020104020204" pitchFamily="34" charset="0"/>
            </a:endParaRPr>
          </a:p>
          <a:p>
            <a:pPr algn="ctr"/>
            <a:r>
              <a:rPr lang="en-GB" sz="2800" b="1" dirty="0">
                <a:latin typeface="Abadi" panose="020B0604020104020204" pitchFamily="34" charset="0"/>
              </a:rPr>
              <a:t>How long children use it matters</a:t>
            </a:r>
          </a:p>
          <a:p>
            <a:pPr algn="ctr"/>
            <a:endParaRPr lang="en-GB" sz="2800" b="1" dirty="0">
              <a:latin typeface="Abadi" panose="020B0604020104020204" pitchFamily="34" charset="0"/>
            </a:endParaRPr>
          </a:p>
          <a:p>
            <a:pPr algn="ctr"/>
            <a:endParaRPr lang="en-GB" sz="1400" dirty="0">
              <a:latin typeface="Abadi" panose="020B0604020104020204" pitchFamily="34" charset="0"/>
            </a:endParaRPr>
          </a:p>
        </p:txBody>
      </p:sp>
      <p:sp>
        <p:nvSpPr>
          <p:cNvPr id="10" name="Title 3">
            <a:extLst>
              <a:ext uri="{FF2B5EF4-FFF2-40B4-BE49-F238E27FC236}">
                <a16:creationId xmlns:a16="http://schemas.microsoft.com/office/drawing/2014/main" id="{330DE133-6772-4D3F-F9C9-0E39F61D2008}"/>
              </a:ext>
            </a:extLst>
          </p:cNvPr>
          <p:cNvSpPr txBox="1">
            <a:spLocks/>
          </p:cNvSpPr>
          <p:nvPr/>
        </p:nvSpPr>
        <p:spPr>
          <a:xfrm>
            <a:off x="742419" y="5263773"/>
            <a:ext cx="11009013" cy="136317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badi" panose="020B0604020104020204" pitchFamily="34" charset="0"/>
              </a:rPr>
              <a:t>You don’t need to control everything.</a:t>
            </a:r>
          </a:p>
          <a:p>
            <a:r>
              <a:rPr lang="en-US" sz="5400" b="1" dirty="0">
                <a:latin typeface="Abadi" panose="020B0604020104020204" pitchFamily="34" charset="0"/>
              </a:rPr>
              <a:t>Focus on </a:t>
            </a:r>
            <a:r>
              <a:rPr lang="en-US" sz="5400" b="1" dirty="0">
                <a:solidFill>
                  <a:schemeClr val="accent5"/>
                </a:solidFill>
                <a:latin typeface="Abadi" panose="020B0604020104020204" pitchFamily="34" charset="0"/>
              </a:rPr>
              <a:t>what</a:t>
            </a:r>
            <a:r>
              <a:rPr lang="en-US" sz="5400" b="1" dirty="0">
                <a:latin typeface="Abadi" panose="020B0604020104020204" pitchFamily="34" charset="0"/>
              </a:rPr>
              <a:t> children use and </a:t>
            </a:r>
            <a:r>
              <a:rPr lang="en-US" sz="5400" b="1" dirty="0">
                <a:solidFill>
                  <a:schemeClr val="accent5"/>
                </a:solidFill>
                <a:latin typeface="Abadi" panose="020B0604020104020204" pitchFamily="34" charset="0"/>
              </a:rPr>
              <a:t>when</a:t>
            </a:r>
            <a:r>
              <a:rPr lang="en-US" sz="5400" b="1" dirty="0">
                <a:latin typeface="Abadi" panose="020B0604020104020204" pitchFamily="34" charset="0"/>
              </a:rPr>
              <a:t> they use it.</a:t>
            </a:r>
            <a:endParaRPr lang="en-US" sz="4000" dirty="0">
              <a:latin typeface="Abadi" panose="020B0604020104020204" pitchFamily="34" charset="0"/>
            </a:endParaRPr>
          </a:p>
        </p:txBody>
      </p:sp>
    </p:spTree>
    <p:extLst>
      <p:ext uri="{BB962C8B-B14F-4D97-AF65-F5344CB8AC3E}">
        <p14:creationId xmlns:p14="http://schemas.microsoft.com/office/powerpoint/2010/main" val="74116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226677" y="1222989"/>
            <a:ext cx="7533023" cy="1363170"/>
          </a:xfrm>
        </p:spPr>
        <p:txBody>
          <a:bodyPr>
            <a:normAutofit/>
          </a:bodyPr>
          <a:lstStyle/>
          <a:p>
            <a:r>
              <a:rPr lang="en-US" sz="6000" b="1" dirty="0">
                <a:latin typeface="Abadi" panose="020B0604020104020204" pitchFamily="34" charset="0"/>
              </a:rPr>
              <a:t>Parental Controls</a:t>
            </a:r>
            <a:endParaRPr lang="en-US" dirty="0">
              <a:latin typeface="Abadi" panose="020B0604020104020204" pitchFamily="34" charset="0"/>
            </a:endParaRPr>
          </a:p>
        </p:txBody>
      </p:sp>
      <p:sp>
        <p:nvSpPr>
          <p:cNvPr id="7" name="Title 3">
            <a:extLst>
              <a:ext uri="{FF2B5EF4-FFF2-40B4-BE49-F238E27FC236}">
                <a16:creationId xmlns:a16="http://schemas.microsoft.com/office/drawing/2014/main" id="{118D5D1A-0433-1CA1-67D2-38B2BFE248D3}"/>
              </a:ext>
            </a:extLst>
          </p:cNvPr>
          <p:cNvSpPr txBox="1">
            <a:spLocks/>
          </p:cNvSpPr>
          <p:nvPr/>
        </p:nvSpPr>
        <p:spPr>
          <a:xfrm>
            <a:off x="335869" y="2419374"/>
            <a:ext cx="8692384" cy="399020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badi" panose="020B0604020104020204" pitchFamily="34" charset="0"/>
              </a:rPr>
              <a:t>Parental controls can be set up on:</a:t>
            </a:r>
          </a:p>
          <a:p>
            <a:pPr marL="857250" indent="-857250">
              <a:buFont typeface="Arial" panose="020B0604020202020204" pitchFamily="34" charset="0"/>
              <a:buChar char="•"/>
            </a:pPr>
            <a:r>
              <a:rPr lang="en-US" sz="2800" b="1" dirty="0">
                <a:latin typeface="Abadi" panose="020B0604020104020204" pitchFamily="34" charset="0"/>
              </a:rPr>
              <a:t>Mobiles, tablet and other devices </a:t>
            </a:r>
            <a:r>
              <a:rPr lang="en-US" sz="2800" dirty="0">
                <a:latin typeface="Abadi" panose="020B0604020104020204" pitchFamily="34" charset="0"/>
              </a:rPr>
              <a:t>– each make of device will have its own parental control settings these include location sharing permissions and in app purchases</a:t>
            </a:r>
          </a:p>
          <a:p>
            <a:endParaRPr lang="en-US" sz="2800" dirty="0">
              <a:latin typeface="Abadi" panose="020B0604020104020204" pitchFamily="34" charset="0"/>
            </a:endParaRPr>
          </a:p>
          <a:p>
            <a:pPr marL="857250" indent="-857250">
              <a:buFont typeface="Arial" panose="020B0604020202020204" pitchFamily="34" charset="0"/>
              <a:buChar char="•"/>
            </a:pPr>
            <a:r>
              <a:rPr lang="en-US" sz="2800" b="1" dirty="0" err="1">
                <a:latin typeface="Abadi" panose="020B0604020104020204" pitchFamily="34" charset="0"/>
              </a:rPr>
              <a:t>WiFi</a:t>
            </a:r>
            <a:r>
              <a:rPr lang="en-US" sz="2800" b="1" dirty="0">
                <a:latin typeface="Abadi" panose="020B0604020104020204" pitchFamily="34" charset="0"/>
              </a:rPr>
              <a:t> and Broadband </a:t>
            </a:r>
            <a:r>
              <a:rPr lang="en-US" sz="2800" dirty="0">
                <a:latin typeface="Abadi" panose="020B0604020104020204" pitchFamily="34" charset="0"/>
              </a:rPr>
              <a:t>– use a filter from your internet provider to control the content that you and your family see</a:t>
            </a:r>
          </a:p>
          <a:p>
            <a:endParaRPr lang="en-US" sz="2800" dirty="0">
              <a:latin typeface="Abadi" panose="020B0604020104020204" pitchFamily="34" charset="0"/>
            </a:endParaRPr>
          </a:p>
          <a:p>
            <a:pPr marL="857250" indent="-857250">
              <a:buFont typeface="Arial" panose="020B0604020202020204" pitchFamily="34" charset="0"/>
              <a:buChar char="•"/>
            </a:pPr>
            <a:r>
              <a:rPr lang="en-US" sz="2800" b="1" dirty="0">
                <a:latin typeface="Abadi" panose="020B0604020104020204" pitchFamily="34" charset="0"/>
              </a:rPr>
              <a:t>Apps</a:t>
            </a:r>
            <a:r>
              <a:rPr lang="en-US" sz="2800" dirty="0">
                <a:latin typeface="Abadi" panose="020B0604020104020204" pitchFamily="34" charset="0"/>
              </a:rPr>
              <a:t> – these can be set up through the settings of each app</a:t>
            </a:r>
          </a:p>
          <a:p>
            <a:endParaRPr lang="en-US" sz="2800" dirty="0">
              <a:latin typeface="Abadi" panose="020B0604020104020204" pitchFamily="34" charset="0"/>
            </a:endParaRPr>
          </a:p>
          <a:p>
            <a:pPr marL="857250" indent="-857250">
              <a:buFont typeface="Arial" panose="020B0604020202020204" pitchFamily="34" charset="0"/>
              <a:buChar char="•"/>
            </a:pPr>
            <a:r>
              <a:rPr lang="en-US" sz="2800" b="1" dirty="0">
                <a:latin typeface="Abadi" panose="020B0604020104020204" pitchFamily="34" charset="0"/>
              </a:rPr>
              <a:t>Game consoles </a:t>
            </a:r>
            <a:r>
              <a:rPr lang="en-US" sz="2800" dirty="0">
                <a:latin typeface="Abadi" panose="020B0604020104020204" pitchFamily="34" charset="0"/>
              </a:rPr>
              <a:t>– each console will have different settings where you can turn off in game purchases, restrict games based on age and turn off chat feature</a:t>
            </a:r>
          </a:p>
        </p:txBody>
      </p:sp>
      <p:sp>
        <p:nvSpPr>
          <p:cNvPr id="10" name="Oval 9">
            <a:extLst>
              <a:ext uri="{FF2B5EF4-FFF2-40B4-BE49-F238E27FC236}">
                <a16:creationId xmlns:a16="http://schemas.microsoft.com/office/drawing/2014/main" id="{367646D4-5778-6AFE-CD6E-ABC4AB2290AA}"/>
              </a:ext>
            </a:extLst>
          </p:cNvPr>
          <p:cNvSpPr/>
          <p:nvPr/>
        </p:nvSpPr>
        <p:spPr>
          <a:xfrm rot="622261">
            <a:off x="8645585" y="540639"/>
            <a:ext cx="3373958" cy="2976363"/>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badi" panose="020B0604020104020204" pitchFamily="34" charset="0"/>
              </a:rPr>
              <a:t>Did you know…</a:t>
            </a:r>
          </a:p>
          <a:p>
            <a:pPr algn="ctr"/>
            <a:r>
              <a:rPr lang="en-GB" sz="1600" dirty="0">
                <a:latin typeface="Abadi" panose="020B0604020104020204" pitchFamily="34" charset="0"/>
              </a:rPr>
              <a:t>Apple devices have features available for parents to be able to set privacy restrictions, allow/disallow apps and prevent purchases?</a:t>
            </a:r>
          </a:p>
          <a:p>
            <a:pPr algn="ctr"/>
            <a:endParaRPr lang="en-GB" sz="1100" dirty="0"/>
          </a:p>
        </p:txBody>
      </p:sp>
    </p:spTree>
    <p:extLst>
      <p:ext uri="{BB962C8B-B14F-4D97-AF65-F5344CB8AC3E}">
        <p14:creationId xmlns:p14="http://schemas.microsoft.com/office/powerpoint/2010/main" val="1111318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2" name="Oval 1">
            <a:extLst>
              <a:ext uri="{FF2B5EF4-FFF2-40B4-BE49-F238E27FC236}">
                <a16:creationId xmlns:a16="http://schemas.microsoft.com/office/drawing/2014/main" id="{F63E19AF-FFF0-7F69-5C08-99E1D615F6CD}"/>
              </a:ext>
            </a:extLst>
          </p:cNvPr>
          <p:cNvSpPr/>
          <p:nvPr/>
        </p:nvSpPr>
        <p:spPr>
          <a:xfrm>
            <a:off x="7918704" y="1881227"/>
            <a:ext cx="2080622" cy="1892459"/>
          </a:xfrm>
          <a:prstGeom prst="ellipse">
            <a:avLst/>
          </a:prstGeom>
          <a:solidFill>
            <a:srgbClr val="00ACCF"/>
          </a:solidFill>
          <a:ln>
            <a:solidFill>
              <a:srgbClr val="00AC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atin typeface="Abadi" panose="020B0604020104020204" pitchFamily="34" charset="0"/>
              </a:rPr>
              <a:t>Open</a:t>
            </a:r>
            <a:endParaRPr lang="en-GB" b="1" dirty="0">
              <a:latin typeface="Abadi" panose="020B0604020104020204" pitchFamily="34" charset="0"/>
            </a:endParaRPr>
          </a:p>
          <a:p>
            <a:pPr algn="ctr"/>
            <a:endParaRPr lang="en-GB" dirty="0"/>
          </a:p>
        </p:txBody>
      </p:sp>
      <p:sp>
        <p:nvSpPr>
          <p:cNvPr id="3" name="Oval 2">
            <a:extLst>
              <a:ext uri="{FF2B5EF4-FFF2-40B4-BE49-F238E27FC236}">
                <a16:creationId xmlns:a16="http://schemas.microsoft.com/office/drawing/2014/main" id="{CD2BA6F9-BC2A-C945-B156-4CD969CC0721}"/>
              </a:ext>
            </a:extLst>
          </p:cNvPr>
          <p:cNvSpPr/>
          <p:nvPr/>
        </p:nvSpPr>
        <p:spPr>
          <a:xfrm>
            <a:off x="9701783" y="1098862"/>
            <a:ext cx="2395191" cy="2161390"/>
          </a:xfrm>
          <a:prstGeom prst="ellipse">
            <a:avLst/>
          </a:prstGeom>
          <a:solidFill>
            <a:srgbClr val="BFBFBF"/>
          </a:solidFill>
          <a:ln>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latin typeface="Abadi"/>
              </a:rPr>
              <a:t>Honest</a:t>
            </a:r>
          </a:p>
        </p:txBody>
      </p:sp>
      <p:sp>
        <p:nvSpPr>
          <p:cNvPr id="7" name="Oval 6">
            <a:extLst>
              <a:ext uri="{FF2B5EF4-FFF2-40B4-BE49-F238E27FC236}">
                <a16:creationId xmlns:a16="http://schemas.microsoft.com/office/drawing/2014/main" id="{661A327F-9B99-8621-94C6-C082CDBB36EC}"/>
              </a:ext>
            </a:extLst>
          </p:cNvPr>
          <p:cNvSpPr/>
          <p:nvPr/>
        </p:nvSpPr>
        <p:spPr>
          <a:xfrm>
            <a:off x="9299448" y="2881352"/>
            <a:ext cx="2797526" cy="2541999"/>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Abadi" panose="020B0604020104020204" pitchFamily="34" charset="0"/>
              </a:rPr>
              <a:t>Trusting</a:t>
            </a:r>
          </a:p>
          <a:p>
            <a:pPr algn="ctr"/>
            <a:endParaRPr lang="en-GB" dirty="0"/>
          </a:p>
        </p:txBody>
      </p:sp>
      <p:sp>
        <p:nvSpPr>
          <p:cNvPr id="10" name="Title 3">
            <a:extLst>
              <a:ext uri="{FF2B5EF4-FFF2-40B4-BE49-F238E27FC236}">
                <a16:creationId xmlns:a16="http://schemas.microsoft.com/office/drawing/2014/main" id="{7613CFBB-8A8C-F698-92F2-F881F5BEF528}"/>
              </a:ext>
            </a:extLst>
          </p:cNvPr>
          <p:cNvSpPr txBox="1">
            <a:spLocks/>
          </p:cNvSpPr>
          <p:nvPr/>
        </p:nvSpPr>
        <p:spPr>
          <a:xfrm>
            <a:off x="561622" y="2419374"/>
            <a:ext cx="6725679" cy="3990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a:p>
            <a:pPr marL="857250" indent="-857250">
              <a:buFont typeface="Arial" panose="020B0604020202020204" pitchFamily="34" charset="0"/>
              <a:buChar char="•"/>
            </a:pPr>
            <a:r>
              <a:rPr lang="en-US" sz="2800" dirty="0">
                <a:latin typeface="Abadi" panose="020B0604020104020204" pitchFamily="34" charset="0"/>
              </a:rPr>
              <a:t>Be understanding and a good listener</a:t>
            </a:r>
          </a:p>
          <a:p>
            <a:pPr marL="857250" indent="-857250">
              <a:buFont typeface="Arial" panose="020B0604020202020204" pitchFamily="34" charset="0"/>
              <a:buChar char="•"/>
            </a:pPr>
            <a:r>
              <a:rPr lang="en-US" sz="2800" dirty="0">
                <a:latin typeface="Abadi" panose="020B0604020104020204" pitchFamily="34" charset="0"/>
              </a:rPr>
              <a:t>Don’t react! – stay calm on the outside</a:t>
            </a:r>
          </a:p>
          <a:p>
            <a:pPr marL="857250" indent="-857250">
              <a:buFont typeface="Arial" panose="020B0604020202020204" pitchFamily="34" charset="0"/>
              <a:buChar char="•"/>
            </a:pPr>
            <a:r>
              <a:rPr lang="en-US" sz="2800" dirty="0">
                <a:latin typeface="Abadi" panose="020B0604020104020204" pitchFamily="34" charset="0"/>
              </a:rPr>
              <a:t>Respect and appreciate your child for telling the truth</a:t>
            </a:r>
          </a:p>
          <a:p>
            <a:pPr marL="857250" indent="-857250">
              <a:buFont typeface="Arial" panose="020B0604020202020204" pitchFamily="34" charset="0"/>
              <a:buChar char="•"/>
            </a:pPr>
            <a:r>
              <a:rPr lang="en-US" sz="2800" dirty="0">
                <a:latin typeface="Abadi" panose="020B0604020104020204" pitchFamily="34" charset="0"/>
              </a:rPr>
              <a:t>Deal with the issue together</a:t>
            </a:r>
          </a:p>
        </p:txBody>
      </p:sp>
      <p:sp>
        <p:nvSpPr>
          <p:cNvPr id="14" name="TextBox 13">
            <a:extLst>
              <a:ext uri="{FF2B5EF4-FFF2-40B4-BE49-F238E27FC236}">
                <a16:creationId xmlns:a16="http://schemas.microsoft.com/office/drawing/2014/main" id="{D1F71867-B902-01E2-6C61-1E3C82AB8AF6}"/>
              </a:ext>
            </a:extLst>
          </p:cNvPr>
          <p:cNvSpPr txBox="1"/>
          <p:nvPr/>
        </p:nvSpPr>
        <p:spPr>
          <a:xfrm>
            <a:off x="561622" y="1350128"/>
            <a:ext cx="7357082" cy="1754326"/>
          </a:xfrm>
          <a:prstGeom prst="rect">
            <a:avLst/>
          </a:prstGeom>
          <a:noFill/>
        </p:spPr>
        <p:txBody>
          <a:bodyPr wrap="square">
            <a:spAutoFit/>
          </a:bodyPr>
          <a:lstStyle/>
          <a:p>
            <a:r>
              <a:rPr lang="en-US" sz="3600" b="1" dirty="0">
                <a:latin typeface="Abadi" panose="020B0604020104020204" pitchFamily="34" charset="0"/>
              </a:rPr>
              <a:t>If your child is telling you about something they have seen/done on social media:</a:t>
            </a:r>
          </a:p>
        </p:txBody>
      </p:sp>
    </p:spTree>
    <p:extLst>
      <p:ext uri="{BB962C8B-B14F-4D97-AF65-F5344CB8AC3E}">
        <p14:creationId xmlns:p14="http://schemas.microsoft.com/office/powerpoint/2010/main" val="2213158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BF2F-AF41-9BD2-2FE1-A0A4157ABD8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BF2CF28-8195-325B-35F2-BB7D7AF9714F}"/>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A8BD5121-0FEE-E90E-B376-F1BC208AE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AA6BB7E0-5E01-F7A9-426F-906C44A13A12}"/>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189161A-EA38-777C-9C7C-F92BAA2DDCF3}"/>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1CCBF87C-A2E8-842F-15FC-70FDF60F5300}"/>
              </a:ext>
            </a:extLst>
          </p:cNvPr>
          <p:cNvSpPr>
            <a:spLocks noGrp="1"/>
          </p:cNvSpPr>
          <p:nvPr>
            <p:ph type="title"/>
          </p:nvPr>
        </p:nvSpPr>
        <p:spPr>
          <a:xfrm>
            <a:off x="226676" y="1222989"/>
            <a:ext cx="12053715" cy="1363170"/>
          </a:xfrm>
        </p:spPr>
        <p:txBody>
          <a:bodyPr>
            <a:normAutofit/>
          </a:bodyPr>
          <a:lstStyle/>
          <a:p>
            <a:r>
              <a:rPr lang="en-US" sz="6000" b="1" dirty="0">
                <a:latin typeface="Abadi" panose="020B0604020104020204" pitchFamily="34" charset="0"/>
              </a:rPr>
              <a:t>Questions you can ask:</a:t>
            </a:r>
            <a:endParaRPr lang="en-US" dirty="0">
              <a:latin typeface="Abadi" panose="020B0604020104020204" pitchFamily="34" charset="0"/>
            </a:endParaRPr>
          </a:p>
        </p:txBody>
      </p:sp>
      <p:sp>
        <p:nvSpPr>
          <p:cNvPr id="2" name="Title 3">
            <a:extLst>
              <a:ext uri="{FF2B5EF4-FFF2-40B4-BE49-F238E27FC236}">
                <a16:creationId xmlns:a16="http://schemas.microsoft.com/office/drawing/2014/main" id="{1A0E519D-DA8E-75CC-5023-1A477934FEAD}"/>
              </a:ext>
            </a:extLst>
          </p:cNvPr>
          <p:cNvSpPr txBox="1">
            <a:spLocks/>
          </p:cNvSpPr>
          <p:nvPr/>
        </p:nvSpPr>
        <p:spPr>
          <a:xfrm>
            <a:off x="561622" y="2419374"/>
            <a:ext cx="10822658" cy="3990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badi" panose="020B0604020104020204" pitchFamily="34" charset="0"/>
              </a:rPr>
              <a:t>No question is a wrong question… but questions where you are curious and genuinely interested in what your children are doing can be more helpful than questions where you make assumptions. Some examples of questions you may want to ask are…</a:t>
            </a:r>
          </a:p>
          <a:p>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How does that post make you feel?</a:t>
            </a:r>
          </a:p>
          <a:p>
            <a:pPr marL="457200" indent="-457200">
              <a:buFont typeface="Arial" panose="020B0604020202020204" pitchFamily="34" charset="0"/>
              <a:buChar char="•"/>
            </a:pPr>
            <a:r>
              <a:rPr lang="en-US" sz="2800" dirty="0">
                <a:latin typeface="Abadi" panose="020B0604020104020204" pitchFamily="34" charset="0"/>
              </a:rPr>
              <a:t>Who shared this content?</a:t>
            </a:r>
          </a:p>
          <a:p>
            <a:pPr marL="457200" indent="-457200">
              <a:buFont typeface="Arial" panose="020B0604020202020204" pitchFamily="34" charset="0"/>
              <a:buChar char="•"/>
            </a:pPr>
            <a:r>
              <a:rPr lang="en-US" sz="2800" dirty="0">
                <a:latin typeface="Abadi" panose="020B0604020104020204" pitchFamily="34" charset="0"/>
              </a:rPr>
              <a:t>Why do you think they posted it?</a:t>
            </a:r>
          </a:p>
          <a:p>
            <a:pPr marL="457200" indent="-457200">
              <a:buFont typeface="Arial" panose="020B0604020202020204" pitchFamily="34" charset="0"/>
              <a:buChar char="•"/>
            </a:pPr>
            <a:r>
              <a:rPr lang="en-US" sz="2800" dirty="0">
                <a:latin typeface="Abadi" panose="020B0604020104020204" pitchFamily="34" charset="0"/>
              </a:rPr>
              <a:t>What kinds of videos do you enjoy watching?</a:t>
            </a:r>
          </a:p>
          <a:p>
            <a:pPr marL="457200" indent="-457200">
              <a:buFont typeface="Arial" panose="020B0604020202020204" pitchFamily="34" charset="0"/>
              <a:buChar char="•"/>
            </a:pPr>
            <a:r>
              <a:rPr lang="en-US" sz="2800" dirty="0">
                <a:latin typeface="Abadi" panose="020B0604020104020204" pitchFamily="34" charset="0"/>
              </a:rPr>
              <a:t>Are there posts you’d like to see less of? Why?</a:t>
            </a:r>
          </a:p>
        </p:txBody>
      </p:sp>
    </p:spTree>
    <p:extLst>
      <p:ext uri="{BB962C8B-B14F-4D97-AF65-F5344CB8AC3E}">
        <p14:creationId xmlns:p14="http://schemas.microsoft.com/office/powerpoint/2010/main" val="3445642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369D-5A3A-7DE4-AB1E-91A2835890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A355CBC-4762-1050-A16F-75D4BAA7E77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6D371C5-59F8-E4A5-9D0F-573082B79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34F27CCB-7E05-6C64-101A-B5775CA36722}"/>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E9D49D-78DB-F6EF-4321-C37A8AD0063D}"/>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61C85B05-DAB4-8023-3286-763BDBF58023}"/>
              </a:ext>
            </a:extLst>
          </p:cNvPr>
          <p:cNvSpPr>
            <a:spLocks noGrp="1"/>
          </p:cNvSpPr>
          <p:nvPr>
            <p:ph type="title"/>
          </p:nvPr>
        </p:nvSpPr>
        <p:spPr>
          <a:xfrm>
            <a:off x="226676" y="1222989"/>
            <a:ext cx="12053715" cy="1363170"/>
          </a:xfrm>
        </p:spPr>
        <p:txBody>
          <a:bodyPr>
            <a:normAutofit/>
          </a:bodyPr>
          <a:lstStyle/>
          <a:p>
            <a:r>
              <a:rPr lang="en-US" sz="6000" b="1" dirty="0">
                <a:latin typeface="Abadi" panose="020B0604020104020204" pitchFamily="34" charset="0"/>
              </a:rPr>
              <a:t>How to build healthy habits</a:t>
            </a:r>
            <a:endParaRPr lang="en-US" dirty="0">
              <a:latin typeface="Abadi" panose="020B0604020104020204" pitchFamily="34" charset="0"/>
            </a:endParaRPr>
          </a:p>
        </p:txBody>
      </p:sp>
      <p:sp>
        <p:nvSpPr>
          <p:cNvPr id="2" name="Title 3">
            <a:extLst>
              <a:ext uri="{FF2B5EF4-FFF2-40B4-BE49-F238E27FC236}">
                <a16:creationId xmlns:a16="http://schemas.microsoft.com/office/drawing/2014/main" id="{9421738A-AD83-FA1E-C0CA-8DF5FC7CCC17}"/>
              </a:ext>
            </a:extLst>
          </p:cNvPr>
          <p:cNvSpPr txBox="1">
            <a:spLocks/>
          </p:cNvSpPr>
          <p:nvPr/>
        </p:nvSpPr>
        <p:spPr>
          <a:xfrm>
            <a:off x="561622" y="2419374"/>
            <a:ext cx="10822658" cy="3990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
        <p:nvSpPr>
          <p:cNvPr id="3" name="Oval 2">
            <a:extLst>
              <a:ext uri="{FF2B5EF4-FFF2-40B4-BE49-F238E27FC236}">
                <a16:creationId xmlns:a16="http://schemas.microsoft.com/office/drawing/2014/main" id="{5F49ABF7-4AB3-7B4C-92E5-70E9568681B5}"/>
              </a:ext>
            </a:extLst>
          </p:cNvPr>
          <p:cNvSpPr/>
          <p:nvPr/>
        </p:nvSpPr>
        <p:spPr>
          <a:xfrm>
            <a:off x="226676" y="2488958"/>
            <a:ext cx="2605490" cy="2373750"/>
          </a:xfrm>
          <a:prstGeom prst="ellipse">
            <a:avLst/>
          </a:prstGeom>
          <a:solidFill>
            <a:srgbClr val="00ACCF"/>
          </a:solidFill>
          <a:ln>
            <a:solidFill>
              <a:srgbClr val="00AC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Model safe use of internet with children</a:t>
            </a:r>
          </a:p>
        </p:txBody>
      </p:sp>
      <p:sp>
        <p:nvSpPr>
          <p:cNvPr id="7" name="Oval 6">
            <a:extLst>
              <a:ext uri="{FF2B5EF4-FFF2-40B4-BE49-F238E27FC236}">
                <a16:creationId xmlns:a16="http://schemas.microsoft.com/office/drawing/2014/main" id="{75F49EC0-8299-BBBC-D9E7-1189B36D7B36}"/>
              </a:ext>
            </a:extLst>
          </p:cNvPr>
          <p:cNvSpPr/>
          <p:nvPr/>
        </p:nvSpPr>
        <p:spPr>
          <a:xfrm>
            <a:off x="1656826" y="4159716"/>
            <a:ext cx="2873877" cy="2495355"/>
          </a:xfrm>
          <a:prstGeom prst="ellipse">
            <a:avLst/>
          </a:prstGeom>
          <a:solidFill>
            <a:srgbClr val="BFBFBF"/>
          </a:solidFill>
          <a:ln>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latin typeface="Abadi"/>
              </a:rPr>
              <a:t>Spend time each week looking at social media together and discuss what children see</a:t>
            </a:r>
          </a:p>
        </p:txBody>
      </p:sp>
      <p:sp>
        <p:nvSpPr>
          <p:cNvPr id="10" name="Oval 9">
            <a:extLst>
              <a:ext uri="{FF2B5EF4-FFF2-40B4-BE49-F238E27FC236}">
                <a16:creationId xmlns:a16="http://schemas.microsoft.com/office/drawing/2014/main" id="{FBF55ABB-A647-E933-D9F2-F83683E974C7}"/>
              </a:ext>
            </a:extLst>
          </p:cNvPr>
          <p:cNvSpPr/>
          <p:nvPr/>
        </p:nvSpPr>
        <p:spPr>
          <a:xfrm>
            <a:off x="4022390" y="2692449"/>
            <a:ext cx="3207034" cy="2918436"/>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Show how to pause before reacting to content online, deciding whether the content is real or fake</a:t>
            </a:r>
          </a:p>
          <a:p>
            <a:pPr algn="ctr"/>
            <a:endParaRPr lang="en-GB" dirty="0"/>
          </a:p>
        </p:txBody>
      </p:sp>
      <p:sp>
        <p:nvSpPr>
          <p:cNvPr id="11" name="Oval 10">
            <a:extLst>
              <a:ext uri="{FF2B5EF4-FFF2-40B4-BE49-F238E27FC236}">
                <a16:creationId xmlns:a16="http://schemas.microsoft.com/office/drawing/2014/main" id="{4AFC04D3-ABAB-E573-74E0-81587BDE6124}"/>
              </a:ext>
            </a:extLst>
          </p:cNvPr>
          <p:cNvSpPr/>
          <p:nvPr/>
        </p:nvSpPr>
        <p:spPr>
          <a:xfrm>
            <a:off x="6833126" y="3852128"/>
            <a:ext cx="2873877" cy="2877652"/>
          </a:xfrm>
          <a:prstGeom prst="ellipse">
            <a:avLst/>
          </a:prstGeom>
          <a:solidFill>
            <a:srgbClr val="00ACCF"/>
          </a:solidFill>
          <a:ln>
            <a:solidFill>
              <a:srgbClr val="00AC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Show children how to fact check information using reliable trusted sources</a:t>
            </a:r>
          </a:p>
        </p:txBody>
      </p:sp>
      <p:sp>
        <p:nvSpPr>
          <p:cNvPr id="12" name="Oval 11">
            <a:extLst>
              <a:ext uri="{FF2B5EF4-FFF2-40B4-BE49-F238E27FC236}">
                <a16:creationId xmlns:a16="http://schemas.microsoft.com/office/drawing/2014/main" id="{3C3CFEFA-918E-B3DB-1AA7-ED7F7A7694A4}"/>
              </a:ext>
            </a:extLst>
          </p:cNvPr>
          <p:cNvSpPr/>
          <p:nvPr/>
        </p:nvSpPr>
        <p:spPr>
          <a:xfrm>
            <a:off x="8943503" y="2419374"/>
            <a:ext cx="3007482" cy="2642827"/>
          </a:xfrm>
          <a:prstGeom prst="ellipse">
            <a:avLst/>
          </a:prstGeom>
          <a:solidFill>
            <a:srgbClr val="BFBFBF"/>
          </a:solidFill>
          <a:ln>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dirty="0">
                <a:latin typeface="Abadi"/>
              </a:rPr>
              <a:t>Ensure your child knows how to report content that makes them feel uncomfortable</a:t>
            </a:r>
          </a:p>
        </p:txBody>
      </p:sp>
    </p:spTree>
    <p:extLst>
      <p:ext uri="{BB962C8B-B14F-4D97-AF65-F5344CB8AC3E}">
        <p14:creationId xmlns:p14="http://schemas.microsoft.com/office/powerpoint/2010/main" val="20693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226676" y="1222989"/>
            <a:ext cx="12053715" cy="1363170"/>
          </a:xfrm>
        </p:spPr>
        <p:txBody>
          <a:bodyPr>
            <a:normAutofit fontScale="90000"/>
          </a:bodyPr>
          <a:lstStyle/>
          <a:p>
            <a:r>
              <a:rPr lang="en-US" sz="6000" b="1" dirty="0">
                <a:latin typeface="Abadi" panose="020B0604020104020204" pitchFamily="34" charset="0"/>
              </a:rPr>
              <a:t>Where to get more help and support:</a:t>
            </a:r>
            <a:endParaRPr lang="en-US" dirty="0">
              <a:latin typeface="Abadi" panose="020B0604020104020204" pitchFamily="34" charset="0"/>
            </a:endParaRPr>
          </a:p>
        </p:txBody>
      </p:sp>
      <p:sp>
        <p:nvSpPr>
          <p:cNvPr id="2" name="Title 3">
            <a:extLst>
              <a:ext uri="{FF2B5EF4-FFF2-40B4-BE49-F238E27FC236}">
                <a16:creationId xmlns:a16="http://schemas.microsoft.com/office/drawing/2014/main" id="{61F9E00F-4B2E-3365-49AA-296B34F164AF}"/>
              </a:ext>
            </a:extLst>
          </p:cNvPr>
          <p:cNvSpPr txBox="1">
            <a:spLocks/>
          </p:cNvSpPr>
          <p:nvPr/>
        </p:nvSpPr>
        <p:spPr>
          <a:xfrm>
            <a:off x="561622" y="2419374"/>
            <a:ext cx="10822658" cy="3990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badi" panose="020B0604020104020204" pitchFamily="34" charset="0"/>
              </a:rPr>
              <a:t>UK Safer Internet Centre – https://saferinternet.org.uk</a:t>
            </a:r>
          </a:p>
          <a:p>
            <a:pPr marL="457200" indent="-457200">
              <a:buFont typeface="Arial" panose="020B0604020202020204" pitchFamily="34" charset="0"/>
              <a:buChar char="•"/>
            </a:pPr>
            <a:r>
              <a:rPr lang="en-US" sz="2800" dirty="0">
                <a:latin typeface="Abadi" panose="020B0604020104020204" pitchFamily="34" charset="0"/>
              </a:rPr>
              <a:t>Guides for parents about how to keep children safe online, including parental control guides for devices and apps</a:t>
            </a:r>
          </a:p>
          <a:p>
            <a:r>
              <a:rPr lang="en-US" sz="2800" b="1" dirty="0">
                <a:latin typeface="Abadi" panose="020B0604020104020204" pitchFamily="34" charset="0"/>
              </a:rPr>
              <a:t>NSPCC – </a:t>
            </a:r>
            <a:r>
              <a:rPr lang="en-US" sz="2800" b="1" dirty="0">
                <a:latin typeface="Abadi" panose="020B0604020104020204" pitchFamily="34" charset="0"/>
                <a:hlinkClick r:id="rId4"/>
              </a:rPr>
              <a:t>www.nspcc.org.uk</a:t>
            </a:r>
            <a:endParaRPr lang="en-US" sz="2800" b="1"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Guides for parents about how to keep children safe online as well as an advice and support line – </a:t>
            </a:r>
            <a:r>
              <a:rPr lang="en-US" sz="2800" b="1" dirty="0">
                <a:latin typeface="Abadi" panose="020B0604020104020204" pitchFamily="34" charset="0"/>
              </a:rPr>
              <a:t>0808 800 5000</a:t>
            </a:r>
          </a:p>
          <a:p>
            <a:r>
              <a:rPr lang="en-US" sz="2800" b="1" dirty="0">
                <a:latin typeface="Abadi" panose="020B0604020104020204" pitchFamily="34" charset="0"/>
              </a:rPr>
              <a:t>CEOP (Child Exploitation and Online Protection – </a:t>
            </a:r>
            <a:r>
              <a:rPr lang="en-GB" sz="2800" dirty="0">
                <a:latin typeface="Abadi" panose="020B0604020104020204" pitchFamily="34" charset="0"/>
                <a:hlinkClick r:id="rId5"/>
              </a:rPr>
              <a:t>CEOP Safety Centre</a:t>
            </a:r>
            <a:endParaRPr lang="en-GB"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Information, advice and support for parents to help keep their child safe online</a:t>
            </a:r>
          </a:p>
        </p:txBody>
      </p:sp>
    </p:spTree>
    <p:extLst>
      <p:ext uri="{BB962C8B-B14F-4D97-AF65-F5344CB8AC3E}">
        <p14:creationId xmlns:p14="http://schemas.microsoft.com/office/powerpoint/2010/main" val="3218032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226677" y="1222989"/>
            <a:ext cx="7533023" cy="1363170"/>
          </a:xfrm>
        </p:spPr>
        <p:txBody>
          <a:bodyPr>
            <a:normAutofit/>
          </a:bodyPr>
          <a:lstStyle/>
          <a:p>
            <a:r>
              <a:rPr lang="en-US" sz="6000" b="1" dirty="0">
                <a:latin typeface="Abadi" panose="020B0604020104020204" pitchFamily="34" charset="0"/>
              </a:rPr>
              <a:t>Places to report:</a:t>
            </a:r>
            <a:endParaRPr lang="en-US" dirty="0">
              <a:latin typeface="Abadi" panose="020B0604020104020204" pitchFamily="34" charset="0"/>
            </a:endParaRPr>
          </a:p>
        </p:txBody>
      </p:sp>
      <p:sp>
        <p:nvSpPr>
          <p:cNvPr id="7" name="Title 3">
            <a:extLst>
              <a:ext uri="{FF2B5EF4-FFF2-40B4-BE49-F238E27FC236}">
                <a16:creationId xmlns:a16="http://schemas.microsoft.com/office/drawing/2014/main" id="{427EAC0D-4F5B-D321-CEF8-EF04128E089B}"/>
              </a:ext>
            </a:extLst>
          </p:cNvPr>
          <p:cNvSpPr txBox="1">
            <a:spLocks/>
          </p:cNvSpPr>
          <p:nvPr/>
        </p:nvSpPr>
        <p:spPr>
          <a:xfrm>
            <a:off x="524379" y="2162199"/>
            <a:ext cx="11062784" cy="399020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2800" dirty="0">
                <a:latin typeface="Abadi" panose="020B0604020104020204" pitchFamily="34" charset="0"/>
              </a:rPr>
              <a:t>If you are concerned for a child’s immediate harm, then contact the police on 999</a:t>
            </a:r>
          </a:p>
          <a:p>
            <a:pPr marL="857250" indent="-857250">
              <a:buFont typeface="Arial" panose="020B0604020202020204" pitchFamily="34" charset="0"/>
              <a:buChar char="•"/>
            </a:pPr>
            <a:endParaRPr lang="en-US" sz="2800" dirty="0">
              <a:latin typeface="Abadi" panose="020B0604020104020204" pitchFamily="34" charset="0"/>
            </a:endParaRPr>
          </a:p>
          <a:p>
            <a:pPr marL="857250" indent="-857250">
              <a:buFont typeface="Arial" panose="020B0604020202020204" pitchFamily="34" charset="0"/>
              <a:buChar char="•"/>
            </a:pPr>
            <a:r>
              <a:rPr lang="en-US" sz="2800" dirty="0" err="1">
                <a:latin typeface="Abadi" panose="020B0604020104020204" pitchFamily="34" charset="0"/>
              </a:rPr>
              <a:t>SWGfL</a:t>
            </a:r>
            <a:r>
              <a:rPr lang="en-US" sz="2800" dirty="0">
                <a:latin typeface="Abadi" panose="020B0604020104020204" pitchFamily="34" charset="0"/>
              </a:rPr>
              <a:t> – Report Harmful Content – </a:t>
            </a:r>
            <a:r>
              <a:rPr lang="en-GB" sz="2800" dirty="0">
                <a:latin typeface="Abadi" panose="020B0604020104020204" pitchFamily="34" charset="0"/>
                <a:hlinkClick r:id="rId4"/>
              </a:rPr>
              <a:t>https://reportharmfulcontent.com</a:t>
            </a:r>
            <a:r>
              <a:rPr lang="en-GB" sz="2800" dirty="0">
                <a:latin typeface="Abadi" panose="020B0604020104020204" pitchFamily="34" charset="0"/>
              </a:rPr>
              <a:t> </a:t>
            </a:r>
            <a:endParaRPr lang="en-US" sz="2800" dirty="0">
              <a:latin typeface="Abadi" panose="020B0604020104020204" pitchFamily="34" charset="0"/>
            </a:endParaRPr>
          </a:p>
          <a:p>
            <a:endParaRPr lang="en-US" sz="2800" dirty="0">
              <a:latin typeface="Abadi" panose="020B0604020104020204" pitchFamily="34" charset="0"/>
            </a:endParaRPr>
          </a:p>
          <a:p>
            <a:pPr marL="857250" indent="-857250">
              <a:buFont typeface="Arial" panose="020B0604020202020204" pitchFamily="34" charset="0"/>
              <a:buChar char="•"/>
            </a:pPr>
            <a:r>
              <a:rPr lang="en-US" sz="2800" dirty="0">
                <a:latin typeface="Abadi" panose="020B0604020104020204" pitchFamily="34" charset="0"/>
              </a:rPr>
              <a:t>IWF (Internet Watch Foundation) – reporting suspected sexual abuse images and videos of children </a:t>
            </a:r>
            <a:r>
              <a:rPr lang="en-US" sz="2800" dirty="0">
                <a:latin typeface="Abadi" panose="020B0604020104020204" pitchFamily="34" charset="0"/>
                <a:hlinkClick r:id="rId5"/>
              </a:rPr>
              <a:t>www.iwf.org.uk/en/uk-report</a:t>
            </a:r>
            <a:r>
              <a:rPr lang="en-US" sz="2800" dirty="0">
                <a:latin typeface="Abadi" panose="020B0604020104020204" pitchFamily="34" charset="0"/>
              </a:rPr>
              <a:t> </a:t>
            </a:r>
          </a:p>
          <a:p>
            <a:endParaRPr lang="en-US" sz="2800" dirty="0">
              <a:latin typeface="Abadi" panose="020B0604020104020204" pitchFamily="34" charset="0"/>
            </a:endParaRPr>
          </a:p>
          <a:p>
            <a:pPr marL="857250" indent="-857250">
              <a:buFont typeface="Arial" panose="020B0604020202020204" pitchFamily="34" charset="0"/>
              <a:buChar char="•"/>
            </a:pPr>
            <a:r>
              <a:rPr lang="en-US" sz="2800" dirty="0">
                <a:latin typeface="Abadi" panose="020B0604020104020204" pitchFamily="34" charset="0"/>
              </a:rPr>
              <a:t>CEOP (Child Exploitation and Online Protection) – reporting concerns about an adult communicating inappropriately with a child </a:t>
            </a:r>
            <a:r>
              <a:rPr lang="en-US" sz="2800" dirty="0">
                <a:latin typeface="Abadi" panose="020B0604020104020204" pitchFamily="34" charset="0"/>
                <a:hlinkClick r:id="rId6"/>
              </a:rPr>
              <a:t>www.ceop.police.uk/safety-centre</a:t>
            </a:r>
            <a:r>
              <a:rPr lang="en-US" sz="2800" dirty="0">
                <a:latin typeface="Abadi" panose="020B0604020104020204" pitchFamily="34" charset="0"/>
              </a:rPr>
              <a:t>  </a:t>
            </a:r>
          </a:p>
        </p:txBody>
      </p:sp>
    </p:spTree>
    <p:extLst>
      <p:ext uri="{BB962C8B-B14F-4D97-AF65-F5344CB8AC3E}">
        <p14:creationId xmlns:p14="http://schemas.microsoft.com/office/powerpoint/2010/main" val="307121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C02B-5130-C754-5244-2902AA7352C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12E981-F63C-57A2-D9F7-EF1BFAF638E0}"/>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DEE18962-8EAD-E300-D437-DA15DFAFE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AC4F3896-2163-54EA-A87D-ED11555CEDEF}"/>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648CF8E2-137D-DFCB-58B3-0987FF8841EF}"/>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7608D27F-7901-0BE3-2ADA-FEAE55ABE95F}"/>
              </a:ext>
            </a:extLst>
          </p:cNvPr>
          <p:cNvSpPr>
            <a:spLocks noGrp="1"/>
          </p:cNvSpPr>
          <p:nvPr>
            <p:ph type="title"/>
          </p:nvPr>
        </p:nvSpPr>
        <p:spPr>
          <a:xfrm>
            <a:off x="226677" y="1222989"/>
            <a:ext cx="10180515" cy="1363170"/>
          </a:xfrm>
        </p:spPr>
        <p:txBody>
          <a:bodyPr>
            <a:normAutofit fontScale="90000"/>
          </a:bodyPr>
          <a:lstStyle/>
          <a:p>
            <a:r>
              <a:rPr lang="en-US" sz="6000" b="1" dirty="0">
                <a:latin typeface="Abadi" panose="020B0604020104020204" pitchFamily="34" charset="0"/>
              </a:rPr>
              <a:t>Government’s consultation:</a:t>
            </a:r>
            <a:br>
              <a:rPr lang="en-US" sz="6000" b="1" dirty="0">
                <a:latin typeface="Abadi" panose="020B0604020104020204" pitchFamily="34" charset="0"/>
              </a:rPr>
            </a:br>
            <a:endParaRPr lang="en-US" dirty="0">
              <a:latin typeface="Abadi" panose="020B0604020104020204" pitchFamily="34" charset="0"/>
            </a:endParaRPr>
          </a:p>
        </p:txBody>
      </p:sp>
      <p:sp>
        <p:nvSpPr>
          <p:cNvPr id="7" name="Title 3">
            <a:extLst>
              <a:ext uri="{FF2B5EF4-FFF2-40B4-BE49-F238E27FC236}">
                <a16:creationId xmlns:a16="http://schemas.microsoft.com/office/drawing/2014/main" id="{FD498BA2-0745-F5E7-3CAF-C6349D64FC8D}"/>
              </a:ext>
            </a:extLst>
          </p:cNvPr>
          <p:cNvSpPr txBox="1">
            <a:spLocks/>
          </p:cNvSpPr>
          <p:nvPr/>
        </p:nvSpPr>
        <p:spPr>
          <a:xfrm>
            <a:off x="524379" y="2162199"/>
            <a:ext cx="7101906" cy="3990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latin typeface="Abadi" panose="020B0604020104020204" pitchFamily="34" charset="0"/>
              </a:rPr>
              <a:t>The government are consulting on further measures to prepare children for the future in an age of technological change. </a:t>
            </a:r>
          </a:p>
          <a:p>
            <a:endParaRPr lang="en-GB" sz="2700" dirty="0">
              <a:latin typeface="Abadi" panose="020B0604020104020204" pitchFamily="34" charset="0"/>
            </a:endParaRPr>
          </a:p>
          <a:p>
            <a:r>
              <a:rPr lang="en-GB" sz="2700" dirty="0">
                <a:latin typeface="Abadi" panose="020B0604020104020204" pitchFamily="34" charset="0"/>
              </a:rPr>
              <a:t>The consultation includes:</a:t>
            </a:r>
          </a:p>
          <a:p>
            <a:pPr marL="571500" indent="-571500">
              <a:buFont typeface="Arial" panose="020B0604020202020204" pitchFamily="34" charset="0"/>
              <a:buChar char="•"/>
            </a:pPr>
            <a:r>
              <a:rPr lang="en-GB" sz="2700" dirty="0">
                <a:latin typeface="Abadi" panose="020B0604020104020204" pitchFamily="34" charset="0"/>
              </a:rPr>
              <a:t>potential age restrictions on social media and other services such as gaming sites and AI chatbots</a:t>
            </a:r>
          </a:p>
          <a:p>
            <a:pPr marL="571500" indent="-571500">
              <a:buFont typeface="Arial" panose="020B0604020202020204" pitchFamily="34" charset="0"/>
              <a:buChar char="•"/>
            </a:pPr>
            <a:r>
              <a:rPr lang="en-GB" sz="2700" dirty="0">
                <a:latin typeface="Abadi" panose="020B0604020104020204" pitchFamily="34" charset="0"/>
              </a:rPr>
              <a:t>restrictions on addictive design features and risky functionalities</a:t>
            </a:r>
          </a:p>
          <a:p>
            <a:pPr marL="571500" indent="-571500">
              <a:buFont typeface="Arial" panose="020B0604020202020204" pitchFamily="34" charset="0"/>
              <a:buChar char="•"/>
            </a:pPr>
            <a:r>
              <a:rPr lang="en-GB" sz="2700" dirty="0">
                <a:latin typeface="Abadi" panose="020B0604020104020204" pitchFamily="34" charset="0"/>
              </a:rPr>
              <a:t>better support for parents and families</a:t>
            </a:r>
            <a:endParaRPr lang="en-US" sz="2700" dirty="0">
              <a:latin typeface="Abadi" panose="020B0604020104020204" pitchFamily="34" charset="0"/>
            </a:endParaRPr>
          </a:p>
        </p:txBody>
      </p:sp>
      <p:pic>
        <p:nvPicPr>
          <p:cNvPr id="3" name="Picture 2">
            <a:extLst>
              <a:ext uri="{FF2B5EF4-FFF2-40B4-BE49-F238E27FC236}">
                <a16:creationId xmlns:a16="http://schemas.microsoft.com/office/drawing/2014/main" id="{740E5790-94BF-F48E-CB49-DC90C9869BF6}"/>
              </a:ext>
            </a:extLst>
          </p:cNvPr>
          <p:cNvPicPr>
            <a:picLocks noChangeAspect="1"/>
          </p:cNvPicPr>
          <p:nvPr/>
        </p:nvPicPr>
        <p:blipFill>
          <a:blip r:embed="rId4"/>
          <a:stretch>
            <a:fillRect/>
          </a:stretch>
        </p:blipFill>
        <p:spPr>
          <a:xfrm>
            <a:off x="8385424" y="2433989"/>
            <a:ext cx="3282197" cy="3282197"/>
          </a:xfrm>
          <a:prstGeom prst="rect">
            <a:avLst/>
          </a:prstGeom>
        </p:spPr>
      </p:pic>
    </p:spTree>
    <p:extLst>
      <p:ext uri="{BB962C8B-B14F-4D97-AF65-F5344CB8AC3E}">
        <p14:creationId xmlns:p14="http://schemas.microsoft.com/office/powerpoint/2010/main" val="364732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64C7-1E17-281A-0990-AC86CFF2C5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BC2C55-CFA1-C036-7930-90084CA4C946}"/>
              </a:ext>
            </a:extLst>
          </p:cNvPr>
          <p:cNvSpPr/>
          <p:nvPr/>
        </p:nvSpPr>
        <p:spPr>
          <a:xfrm rot="16200000">
            <a:off x="-1169721" y="1015337"/>
            <a:ext cx="7125198" cy="47857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B6F4117B-E6C7-0CD1-0DBD-A2528939EFDA}"/>
              </a:ext>
            </a:extLst>
          </p:cNvPr>
          <p:cNvCxnSpPr>
            <a:cxnSpLocks/>
          </p:cNvCxnSpPr>
          <p:nvPr/>
        </p:nvCxnSpPr>
        <p:spPr>
          <a:xfrm>
            <a:off x="-25148" y="6277827"/>
            <a:ext cx="4785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1">
            <a:extLst>
              <a:ext uri="{FF2B5EF4-FFF2-40B4-BE49-F238E27FC236}">
                <a16:creationId xmlns:a16="http://schemas.microsoft.com/office/drawing/2014/main" id="{AF444156-5640-D393-249C-6E2627C97675}"/>
              </a:ext>
            </a:extLst>
          </p:cNvPr>
          <p:cNvSpPr>
            <a:spLocks noGrp="1"/>
          </p:cNvSpPr>
          <p:nvPr>
            <p:ph type="dt" sz="half" idx="10"/>
          </p:nvPr>
        </p:nvSpPr>
        <p:spPr>
          <a:xfrm>
            <a:off x="114924" y="6393631"/>
            <a:ext cx="4365899" cy="365125"/>
          </a:xfrm>
        </p:spPr>
        <p:txBody>
          <a:bodyPr/>
          <a:lstStyle/>
          <a:p>
            <a:r>
              <a:rPr lang="en-GB" sz="1100" dirty="0">
                <a:latin typeface="Abadi" panose="020B0604020104020204" pitchFamily="34" charset="0"/>
              </a:rPr>
              <a:t>WNTAI SERVICES LTD.</a:t>
            </a:r>
            <a:endParaRPr lang="en-US" sz="1100" dirty="0">
              <a:latin typeface="Abadi" panose="020B0604020104020204" pitchFamily="34" charset="0"/>
            </a:endParaRPr>
          </a:p>
        </p:txBody>
      </p:sp>
      <p:sp>
        <p:nvSpPr>
          <p:cNvPr id="9" name="Title 3">
            <a:extLst>
              <a:ext uri="{FF2B5EF4-FFF2-40B4-BE49-F238E27FC236}">
                <a16:creationId xmlns:a16="http://schemas.microsoft.com/office/drawing/2014/main" id="{CEF1F0DE-791D-0161-D4F0-B34149D506D2}"/>
              </a:ext>
            </a:extLst>
          </p:cNvPr>
          <p:cNvSpPr>
            <a:spLocks noGrp="1"/>
          </p:cNvSpPr>
          <p:nvPr>
            <p:ph type="title"/>
          </p:nvPr>
        </p:nvSpPr>
        <p:spPr>
          <a:xfrm>
            <a:off x="2161624" y="1384090"/>
            <a:ext cx="10489243" cy="3613134"/>
          </a:xfrm>
        </p:spPr>
        <p:txBody>
          <a:bodyPr>
            <a:normAutofit/>
          </a:bodyPr>
          <a:lstStyle/>
          <a:p>
            <a:r>
              <a:rPr lang="en-US" sz="6000" b="1" dirty="0">
                <a:latin typeface="Abadi" panose="020B0604020104020204" pitchFamily="34" charset="0"/>
              </a:rPr>
              <a:t>Let’s Talk About…. The Dangers of Social Media </a:t>
            </a:r>
            <a:br>
              <a:rPr lang="en-US" dirty="0">
                <a:latin typeface="Abadi" panose="020B0604020104020204" pitchFamily="34" charset="0"/>
              </a:rPr>
            </a:br>
            <a:endParaRPr lang="en-US" dirty="0">
              <a:latin typeface="Abadi" panose="020B0604020104020204" pitchFamily="34" charset="0"/>
            </a:endParaRPr>
          </a:p>
        </p:txBody>
      </p:sp>
      <p:pic>
        <p:nvPicPr>
          <p:cNvPr id="17" name="Picture 16" descr="A black and blue sign with black text&#10;&#10;Description automatically generated">
            <a:extLst>
              <a:ext uri="{FF2B5EF4-FFF2-40B4-BE49-F238E27FC236}">
                <a16:creationId xmlns:a16="http://schemas.microsoft.com/office/drawing/2014/main" id="{B7292A0C-5913-E711-A5BC-7338EAE3C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3" y="173263"/>
            <a:ext cx="2081704" cy="1390160"/>
          </a:xfrm>
          <a:prstGeom prst="rect">
            <a:avLst/>
          </a:prstGeom>
        </p:spPr>
      </p:pic>
      <p:sp>
        <p:nvSpPr>
          <p:cNvPr id="2" name="Title 3">
            <a:extLst>
              <a:ext uri="{FF2B5EF4-FFF2-40B4-BE49-F238E27FC236}">
                <a16:creationId xmlns:a16="http://schemas.microsoft.com/office/drawing/2014/main" id="{73C5F540-3420-46F4-D12F-30ED3879802F}"/>
              </a:ext>
            </a:extLst>
          </p:cNvPr>
          <p:cNvSpPr txBox="1">
            <a:spLocks/>
          </p:cNvSpPr>
          <p:nvPr/>
        </p:nvSpPr>
        <p:spPr>
          <a:xfrm>
            <a:off x="-31354" y="2452635"/>
            <a:ext cx="12682221" cy="3613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solidFill>
                <a:srgbClr val="00ACCF"/>
              </a:solidFill>
              <a:latin typeface="Abadi" panose="020B0604020104020204" pitchFamily="34" charset="0"/>
            </a:endParaRPr>
          </a:p>
          <a:p>
            <a:pPr algn="ctr"/>
            <a:r>
              <a:rPr lang="en-US" sz="4800" b="1" dirty="0">
                <a:solidFill>
                  <a:srgbClr val="00ACCF"/>
                </a:solidFill>
                <a:latin typeface="Abadi" panose="020B0604020104020204" pitchFamily="34" charset="0"/>
              </a:rPr>
              <a:t>Thank you for listening! </a:t>
            </a:r>
            <a:br>
              <a:rPr lang="en-US" sz="3600" dirty="0">
                <a:latin typeface="Abadi" panose="020B0604020104020204" pitchFamily="34" charset="0"/>
              </a:rPr>
            </a:br>
            <a:endParaRPr lang="en-US" sz="3600" dirty="0">
              <a:latin typeface="Abadi" panose="020B0604020104020204" pitchFamily="34" charset="0"/>
            </a:endParaRPr>
          </a:p>
        </p:txBody>
      </p:sp>
    </p:spTree>
    <p:extLst>
      <p:ext uri="{BB962C8B-B14F-4D97-AF65-F5344CB8AC3E}">
        <p14:creationId xmlns:p14="http://schemas.microsoft.com/office/powerpoint/2010/main" val="41378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14" name="Oval 13">
            <a:extLst>
              <a:ext uri="{FF2B5EF4-FFF2-40B4-BE49-F238E27FC236}">
                <a16:creationId xmlns:a16="http://schemas.microsoft.com/office/drawing/2014/main" id="{DAF4313D-0875-0B60-2F78-32473A0733A9}"/>
              </a:ext>
            </a:extLst>
          </p:cNvPr>
          <p:cNvSpPr/>
          <p:nvPr/>
        </p:nvSpPr>
        <p:spPr>
          <a:xfrm>
            <a:off x="8035257" y="3853794"/>
            <a:ext cx="3111689" cy="292062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Abadi" panose="020B0604020104020204" pitchFamily="34" charset="0"/>
              </a:rPr>
              <a:t>What can you do if you see/hear something inappropriate?</a:t>
            </a:r>
            <a:endParaRPr lang="en-GB" sz="1800" dirty="0">
              <a:latin typeface="Abadi" panose="020B0604020104020204" pitchFamily="34" charset="0"/>
            </a:endParaRPr>
          </a:p>
          <a:p>
            <a:pPr algn="ctr"/>
            <a:endParaRPr lang="en-GB" dirty="0"/>
          </a:p>
        </p:txBody>
      </p:sp>
      <p:sp>
        <p:nvSpPr>
          <p:cNvPr id="15" name="Oval 14">
            <a:extLst>
              <a:ext uri="{FF2B5EF4-FFF2-40B4-BE49-F238E27FC236}">
                <a16:creationId xmlns:a16="http://schemas.microsoft.com/office/drawing/2014/main" id="{CF878639-310A-EBBA-A228-944FFEEDADF8}"/>
              </a:ext>
            </a:extLst>
          </p:cNvPr>
          <p:cNvSpPr/>
          <p:nvPr/>
        </p:nvSpPr>
        <p:spPr>
          <a:xfrm>
            <a:off x="6691150" y="1266344"/>
            <a:ext cx="3111689" cy="2920621"/>
          </a:xfrm>
          <a:prstGeom prst="ellipse">
            <a:avLst/>
          </a:prstGeom>
          <a:solidFill>
            <a:srgbClr val="BFBFBF"/>
          </a:solidFill>
          <a:ln>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latin typeface="Abadi"/>
              </a:rPr>
              <a:t>What do you need to know about social media, AI and online gaming?</a:t>
            </a:r>
          </a:p>
        </p:txBody>
      </p:sp>
      <p:sp>
        <p:nvSpPr>
          <p:cNvPr id="16" name="Oval 15">
            <a:extLst>
              <a:ext uri="{FF2B5EF4-FFF2-40B4-BE49-F238E27FC236}">
                <a16:creationId xmlns:a16="http://schemas.microsoft.com/office/drawing/2014/main" id="{741DB101-7775-2E08-D57B-DB1E98859B2E}"/>
              </a:ext>
            </a:extLst>
          </p:cNvPr>
          <p:cNvSpPr/>
          <p:nvPr/>
        </p:nvSpPr>
        <p:spPr>
          <a:xfrm>
            <a:off x="9493131" y="1511991"/>
            <a:ext cx="2597271" cy="2629644"/>
          </a:xfrm>
          <a:prstGeom prst="ellipse">
            <a:avLst/>
          </a:prstGeom>
          <a:solidFill>
            <a:srgbClr val="00ACCF"/>
          </a:solidFill>
          <a:ln>
            <a:solidFill>
              <a:srgbClr val="00AC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Abadi" panose="020B0604020104020204" pitchFamily="34" charset="0"/>
              </a:rPr>
              <a:t>How can you be respectful &amp; keep yourself safe?</a:t>
            </a:r>
          </a:p>
        </p:txBody>
      </p:sp>
      <p:sp>
        <p:nvSpPr>
          <p:cNvPr id="19" name="Title 3">
            <a:extLst>
              <a:ext uri="{FF2B5EF4-FFF2-40B4-BE49-F238E27FC236}">
                <a16:creationId xmlns:a16="http://schemas.microsoft.com/office/drawing/2014/main" id="{3193346D-F6DB-4F9C-B08B-89AD79CC6AAA}"/>
              </a:ext>
            </a:extLst>
          </p:cNvPr>
          <p:cNvSpPr>
            <a:spLocks noGrp="1"/>
          </p:cNvSpPr>
          <p:nvPr>
            <p:ph type="title"/>
          </p:nvPr>
        </p:nvSpPr>
        <p:spPr>
          <a:xfrm>
            <a:off x="34174" y="2324954"/>
            <a:ext cx="7157014" cy="3613134"/>
          </a:xfrm>
        </p:spPr>
        <p:txBody>
          <a:bodyPr>
            <a:normAutofit/>
          </a:bodyPr>
          <a:lstStyle/>
          <a:p>
            <a:r>
              <a:rPr lang="en-US" sz="6000" b="1" dirty="0">
                <a:latin typeface="Abadi" panose="020B0604020104020204" pitchFamily="34" charset="0"/>
              </a:rPr>
              <a:t>What are we going to be covering today? </a:t>
            </a: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38164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8A58-B912-96AC-AA5F-C6C0B4923E5F}"/>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3AB90DB3-BC04-3C3E-C5E4-B4567BD563B9}"/>
              </a:ext>
            </a:extLst>
          </p:cNvPr>
          <p:cNvPicPr>
            <a:picLocks noChangeAspect="1"/>
          </p:cNvPicPr>
          <p:nvPr/>
        </p:nvPicPr>
        <p:blipFill>
          <a:blip r:embed="rId3"/>
          <a:stretch>
            <a:fillRect/>
          </a:stretch>
        </p:blipFill>
        <p:spPr>
          <a:xfrm>
            <a:off x="3866783" y="1204724"/>
            <a:ext cx="3355704" cy="2938611"/>
          </a:xfrm>
          <a:prstGeom prst="rect">
            <a:avLst/>
          </a:prstGeom>
        </p:spPr>
      </p:pic>
      <p:sp>
        <p:nvSpPr>
          <p:cNvPr id="9" name="Rectangle 8">
            <a:extLst>
              <a:ext uri="{FF2B5EF4-FFF2-40B4-BE49-F238E27FC236}">
                <a16:creationId xmlns:a16="http://schemas.microsoft.com/office/drawing/2014/main" id="{CD5292F2-3B8F-6E1D-C33F-FEFAB577A6BE}"/>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174A6710-5125-8300-3EA7-F629A792E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1F4ABE4C-B2D8-4F95-6475-038221CB618B}"/>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7853811-6202-C3AD-D185-34DEF3B76FF4}"/>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pic>
        <p:nvPicPr>
          <p:cNvPr id="11" name="Picture 10">
            <a:extLst>
              <a:ext uri="{FF2B5EF4-FFF2-40B4-BE49-F238E27FC236}">
                <a16:creationId xmlns:a16="http://schemas.microsoft.com/office/drawing/2014/main" id="{DD3B7176-E00E-F5D6-5FBE-0DB918E6319D}"/>
              </a:ext>
            </a:extLst>
          </p:cNvPr>
          <p:cNvPicPr>
            <a:picLocks noChangeAspect="1"/>
          </p:cNvPicPr>
          <p:nvPr/>
        </p:nvPicPr>
        <p:blipFill>
          <a:blip r:embed="rId5"/>
          <a:stretch>
            <a:fillRect/>
          </a:stretch>
        </p:blipFill>
        <p:spPr>
          <a:xfrm>
            <a:off x="226677" y="1414206"/>
            <a:ext cx="3224999" cy="3234668"/>
          </a:xfrm>
          <a:prstGeom prst="rect">
            <a:avLst/>
          </a:prstGeom>
        </p:spPr>
      </p:pic>
      <p:pic>
        <p:nvPicPr>
          <p:cNvPr id="15" name="Picture 14">
            <a:extLst>
              <a:ext uri="{FF2B5EF4-FFF2-40B4-BE49-F238E27FC236}">
                <a16:creationId xmlns:a16="http://schemas.microsoft.com/office/drawing/2014/main" id="{97401EF4-127E-37F0-3185-EA6FA3E6AF8C}"/>
              </a:ext>
            </a:extLst>
          </p:cNvPr>
          <p:cNvPicPr>
            <a:picLocks noChangeAspect="1"/>
          </p:cNvPicPr>
          <p:nvPr/>
        </p:nvPicPr>
        <p:blipFill>
          <a:blip r:embed="rId6"/>
          <a:stretch>
            <a:fillRect/>
          </a:stretch>
        </p:blipFill>
        <p:spPr>
          <a:xfrm>
            <a:off x="2940090" y="3274025"/>
            <a:ext cx="3473629" cy="3549832"/>
          </a:xfrm>
          <a:prstGeom prst="rect">
            <a:avLst/>
          </a:prstGeom>
        </p:spPr>
      </p:pic>
      <p:pic>
        <p:nvPicPr>
          <p:cNvPr id="19" name="Picture 18">
            <a:extLst>
              <a:ext uri="{FF2B5EF4-FFF2-40B4-BE49-F238E27FC236}">
                <a16:creationId xmlns:a16="http://schemas.microsoft.com/office/drawing/2014/main" id="{0C9DE067-D452-3092-731F-11B7FDB72383}"/>
              </a:ext>
            </a:extLst>
          </p:cNvPr>
          <p:cNvPicPr>
            <a:picLocks noChangeAspect="1"/>
          </p:cNvPicPr>
          <p:nvPr/>
        </p:nvPicPr>
        <p:blipFill>
          <a:blip r:embed="rId7"/>
          <a:stretch>
            <a:fillRect/>
          </a:stretch>
        </p:blipFill>
        <p:spPr>
          <a:xfrm>
            <a:off x="7222487" y="2057400"/>
            <a:ext cx="4522423" cy="4406463"/>
          </a:xfrm>
          <a:prstGeom prst="rect">
            <a:avLst/>
          </a:prstGeom>
        </p:spPr>
      </p:pic>
    </p:spTree>
    <p:extLst>
      <p:ext uri="{BB962C8B-B14F-4D97-AF65-F5344CB8AC3E}">
        <p14:creationId xmlns:p14="http://schemas.microsoft.com/office/powerpoint/2010/main" val="55110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8A58-B912-96AC-AA5F-C6C0B4923E5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D5292F2-3B8F-6E1D-C33F-FEFAB577A6BE}"/>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174A6710-5125-8300-3EA7-F629A792E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1F4ABE4C-B2D8-4F95-6475-038221CB618B}"/>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7853811-6202-C3AD-D185-34DEF3B76FF4}"/>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3" name="TextBox 2">
            <a:extLst>
              <a:ext uri="{FF2B5EF4-FFF2-40B4-BE49-F238E27FC236}">
                <a16:creationId xmlns:a16="http://schemas.microsoft.com/office/drawing/2014/main" id="{7865A7D5-6855-E118-AB46-FF29B68CFE88}"/>
              </a:ext>
            </a:extLst>
          </p:cNvPr>
          <p:cNvSpPr txBox="1"/>
          <p:nvPr/>
        </p:nvSpPr>
        <p:spPr>
          <a:xfrm>
            <a:off x="1670958" y="3459039"/>
            <a:ext cx="4044042" cy="769441"/>
          </a:xfrm>
          <a:prstGeom prst="rect">
            <a:avLst/>
          </a:prstGeom>
          <a:noFill/>
        </p:spPr>
        <p:txBody>
          <a:bodyPr wrap="square">
            <a:spAutoFit/>
          </a:bodyPr>
          <a:lstStyle/>
          <a:p>
            <a:r>
              <a:rPr lang="en-US" sz="4400" b="1" dirty="0">
                <a:latin typeface="Abadi" panose="020B0604020104020204" pitchFamily="34" charset="0"/>
              </a:rPr>
              <a:t>Charley’s Story</a:t>
            </a:r>
            <a:endParaRPr lang="en-GB" sz="4400" dirty="0"/>
          </a:p>
        </p:txBody>
      </p:sp>
      <p:pic>
        <p:nvPicPr>
          <p:cNvPr id="2050" name="Picture 2" descr="Charley Oliver-Holland">
            <a:extLst>
              <a:ext uri="{FF2B5EF4-FFF2-40B4-BE49-F238E27FC236}">
                <a16:creationId xmlns:a16="http://schemas.microsoft.com/office/drawing/2014/main" id="{98E05CC9-0D09-2177-FFC0-7433057F29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75" r="34426"/>
          <a:stretch>
            <a:fillRect/>
          </a:stretch>
        </p:blipFill>
        <p:spPr bwMode="auto">
          <a:xfrm>
            <a:off x="7048502" y="1486745"/>
            <a:ext cx="2614612" cy="471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50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226677" y="941983"/>
            <a:ext cx="7533023" cy="1363170"/>
          </a:xfrm>
        </p:spPr>
        <p:txBody>
          <a:bodyPr>
            <a:normAutofit/>
          </a:bodyPr>
          <a:lstStyle/>
          <a:p>
            <a:r>
              <a:rPr lang="en-US" sz="6000" b="1" dirty="0">
                <a:latin typeface="Abadi" panose="020B0604020104020204" pitchFamily="34" charset="0"/>
              </a:rPr>
              <a:t>Digital Footprint</a:t>
            </a:r>
            <a:endParaRPr lang="en-US" dirty="0">
              <a:latin typeface="Abadi" panose="020B0604020104020204" pitchFamily="34" charset="0"/>
            </a:endParaRPr>
          </a:p>
        </p:txBody>
      </p:sp>
      <p:sp>
        <p:nvSpPr>
          <p:cNvPr id="7" name="Oval 6">
            <a:extLst>
              <a:ext uri="{FF2B5EF4-FFF2-40B4-BE49-F238E27FC236}">
                <a16:creationId xmlns:a16="http://schemas.microsoft.com/office/drawing/2014/main" id="{661A327F-9B99-8621-94C6-C082CDBB36EC}"/>
              </a:ext>
            </a:extLst>
          </p:cNvPr>
          <p:cNvSpPr/>
          <p:nvPr/>
        </p:nvSpPr>
        <p:spPr>
          <a:xfrm>
            <a:off x="261147" y="2774807"/>
            <a:ext cx="2859395" cy="2507077"/>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Photos and posts on social media</a:t>
            </a:r>
            <a:endParaRPr lang="en-GB" dirty="0"/>
          </a:p>
        </p:txBody>
      </p:sp>
      <p:sp>
        <p:nvSpPr>
          <p:cNvPr id="10" name="Title 3">
            <a:extLst>
              <a:ext uri="{FF2B5EF4-FFF2-40B4-BE49-F238E27FC236}">
                <a16:creationId xmlns:a16="http://schemas.microsoft.com/office/drawing/2014/main" id="{7613CFBB-8A8C-F698-92F2-F881F5BEF528}"/>
              </a:ext>
            </a:extLst>
          </p:cNvPr>
          <p:cNvSpPr txBox="1">
            <a:spLocks/>
          </p:cNvSpPr>
          <p:nvPr/>
        </p:nvSpPr>
        <p:spPr>
          <a:xfrm>
            <a:off x="6467748" y="1052170"/>
            <a:ext cx="4913892" cy="12708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badi" panose="020B0604020104020204" pitchFamily="34" charset="0"/>
              </a:rPr>
              <a:t>What do you think makes up your digital footprint?</a:t>
            </a:r>
            <a:endParaRPr lang="en-US" sz="2800" dirty="0">
              <a:latin typeface="Abadi" panose="020B0604020104020204" pitchFamily="34" charset="0"/>
            </a:endParaRPr>
          </a:p>
        </p:txBody>
      </p:sp>
      <p:sp>
        <p:nvSpPr>
          <p:cNvPr id="11" name="Oval 10">
            <a:extLst>
              <a:ext uri="{FF2B5EF4-FFF2-40B4-BE49-F238E27FC236}">
                <a16:creationId xmlns:a16="http://schemas.microsoft.com/office/drawing/2014/main" id="{9012F7D8-641E-681A-5F8F-6C4DEC393BC8}"/>
              </a:ext>
            </a:extLst>
          </p:cNvPr>
          <p:cNvSpPr/>
          <p:nvPr/>
        </p:nvSpPr>
        <p:spPr>
          <a:xfrm>
            <a:off x="2838402" y="1988510"/>
            <a:ext cx="2859395" cy="250707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Data from fitness trackers and smart watches</a:t>
            </a:r>
            <a:endParaRPr lang="en-GB" dirty="0"/>
          </a:p>
        </p:txBody>
      </p:sp>
      <p:sp>
        <p:nvSpPr>
          <p:cNvPr id="12" name="Oval 11">
            <a:extLst>
              <a:ext uri="{FF2B5EF4-FFF2-40B4-BE49-F238E27FC236}">
                <a16:creationId xmlns:a16="http://schemas.microsoft.com/office/drawing/2014/main" id="{920EF7B9-66EF-707B-D2C3-6BB8D086242A}"/>
              </a:ext>
            </a:extLst>
          </p:cNvPr>
          <p:cNvSpPr/>
          <p:nvPr/>
        </p:nvSpPr>
        <p:spPr>
          <a:xfrm>
            <a:off x="2436170" y="4165363"/>
            <a:ext cx="2859395" cy="2507077"/>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Games you’ve played online</a:t>
            </a:r>
            <a:endParaRPr lang="en-GB" dirty="0"/>
          </a:p>
        </p:txBody>
      </p:sp>
      <p:sp>
        <p:nvSpPr>
          <p:cNvPr id="13" name="Oval 12">
            <a:extLst>
              <a:ext uri="{FF2B5EF4-FFF2-40B4-BE49-F238E27FC236}">
                <a16:creationId xmlns:a16="http://schemas.microsoft.com/office/drawing/2014/main" id="{EA234BA8-CEEF-2A5E-DEC4-73185937D846}"/>
              </a:ext>
            </a:extLst>
          </p:cNvPr>
          <p:cNvSpPr/>
          <p:nvPr/>
        </p:nvSpPr>
        <p:spPr>
          <a:xfrm>
            <a:off x="4779937" y="3483387"/>
            <a:ext cx="2859395" cy="2507077"/>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Things you’ve bought online</a:t>
            </a:r>
          </a:p>
        </p:txBody>
      </p:sp>
      <p:sp>
        <p:nvSpPr>
          <p:cNvPr id="14" name="Oval 13">
            <a:extLst>
              <a:ext uri="{FF2B5EF4-FFF2-40B4-BE49-F238E27FC236}">
                <a16:creationId xmlns:a16="http://schemas.microsoft.com/office/drawing/2014/main" id="{B523C460-1B17-6AFB-2B49-42EE10E9A951}"/>
              </a:ext>
            </a:extLst>
          </p:cNvPr>
          <p:cNvSpPr/>
          <p:nvPr/>
        </p:nvSpPr>
        <p:spPr>
          <a:xfrm>
            <a:off x="7357192" y="4267338"/>
            <a:ext cx="2859395" cy="250707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Comments you’ve made on other people’s posts</a:t>
            </a:r>
            <a:endParaRPr lang="en-GB" dirty="0"/>
          </a:p>
        </p:txBody>
      </p:sp>
      <p:sp>
        <p:nvSpPr>
          <p:cNvPr id="15" name="Oval 14">
            <a:extLst>
              <a:ext uri="{FF2B5EF4-FFF2-40B4-BE49-F238E27FC236}">
                <a16:creationId xmlns:a16="http://schemas.microsoft.com/office/drawing/2014/main" id="{191F78E9-D42D-B3D4-9DDB-1AD8B1995370}"/>
              </a:ext>
            </a:extLst>
          </p:cNvPr>
          <p:cNvSpPr/>
          <p:nvPr/>
        </p:nvSpPr>
        <p:spPr>
          <a:xfrm>
            <a:off x="6840367" y="2121074"/>
            <a:ext cx="2859395" cy="2507077"/>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Voice searches on Alexa or other devices</a:t>
            </a:r>
          </a:p>
          <a:p>
            <a:pPr algn="ctr"/>
            <a:endParaRPr lang="en-GB" dirty="0"/>
          </a:p>
        </p:txBody>
      </p:sp>
      <p:sp>
        <p:nvSpPr>
          <p:cNvPr id="16" name="Oval 15">
            <a:extLst>
              <a:ext uri="{FF2B5EF4-FFF2-40B4-BE49-F238E27FC236}">
                <a16:creationId xmlns:a16="http://schemas.microsoft.com/office/drawing/2014/main" id="{64771488-09D7-13E9-4093-9B377E0F7D42}"/>
              </a:ext>
            </a:extLst>
          </p:cNvPr>
          <p:cNvSpPr/>
          <p:nvPr/>
        </p:nvSpPr>
        <p:spPr>
          <a:xfrm>
            <a:off x="9412634" y="2618943"/>
            <a:ext cx="2859395" cy="2507077"/>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badi" panose="020B0604020104020204" pitchFamily="34" charset="0"/>
              </a:rPr>
              <a:t>Information you allow apps to access</a:t>
            </a:r>
            <a:endParaRPr lang="en-GB" dirty="0"/>
          </a:p>
        </p:txBody>
      </p:sp>
    </p:spTree>
    <p:extLst>
      <p:ext uri="{BB962C8B-B14F-4D97-AF65-F5344CB8AC3E}">
        <p14:creationId xmlns:p14="http://schemas.microsoft.com/office/powerpoint/2010/main" val="31943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B79B4-A56D-84DC-0016-E4B5ECA8F16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7A03CF0-76F3-D8DB-59CB-6F1FF2183F3B}"/>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75A12CC0-9FC7-78A1-C752-3F825A64D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F91918E7-8171-FC07-6946-9277EFE908C9}"/>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09B6687-EE31-B070-1352-C863230AFFFD}"/>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A0B5C603-05D2-9944-BE20-CAF3EE299C4F}"/>
              </a:ext>
            </a:extLst>
          </p:cNvPr>
          <p:cNvSpPr>
            <a:spLocks noGrp="1"/>
          </p:cNvSpPr>
          <p:nvPr>
            <p:ph type="title"/>
          </p:nvPr>
        </p:nvSpPr>
        <p:spPr>
          <a:xfrm>
            <a:off x="101597" y="718907"/>
            <a:ext cx="10697031" cy="1363170"/>
          </a:xfrm>
        </p:spPr>
        <p:txBody>
          <a:bodyPr>
            <a:normAutofit/>
          </a:bodyPr>
          <a:lstStyle/>
          <a:p>
            <a:r>
              <a:rPr lang="en-US" sz="4800" b="1" dirty="0">
                <a:latin typeface="Abadi" panose="020B0604020104020204" pitchFamily="34" charset="0"/>
              </a:rPr>
              <a:t>Take control of your digital footprint</a:t>
            </a:r>
            <a:endParaRPr lang="en-US" sz="3600" dirty="0">
              <a:latin typeface="Abadi" panose="020B0604020104020204" pitchFamily="34" charset="0"/>
            </a:endParaRPr>
          </a:p>
        </p:txBody>
      </p:sp>
      <p:sp>
        <p:nvSpPr>
          <p:cNvPr id="10" name="Title 3">
            <a:extLst>
              <a:ext uri="{FF2B5EF4-FFF2-40B4-BE49-F238E27FC236}">
                <a16:creationId xmlns:a16="http://schemas.microsoft.com/office/drawing/2014/main" id="{D441B127-946C-AD40-CAF3-21C8ADB619F4}"/>
              </a:ext>
            </a:extLst>
          </p:cNvPr>
          <p:cNvSpPr txBox="1">
            <a:spLocks/>
          </p:cNvSpPr>
          <p:nvPr/>
        </p:nvSpPr>
        <p:spPr>
          <a:xfrm>
            <a:off x="561622" y="2419374"/>
            <a:ext cx="6725679" cy="3990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badi" panose="020B0604020104020204" pitchFamily="34" charset="0"/>
            </a:endParaRPr>
          </a:p>
        </p:txBody>
      </p:sp>
      <p:sp>
        <p:nvSpPr>
          <p:cNvPr id="2" name="Rectangle 1">
            <a:extLst>
              <a:ext uri="{FF2B5EF4-FFF2-40B4-BE49-F238E27FC236}">
                <a16:creationId xmlns:a16="http://schemas.microsoft.com/office/drawing/2014/main" id="{2F6A8640-8023-9057-8252-891359DF008C}"/>
              </a:ext>
            </a:extLst>
          </p:cNvPr>
          <p:cNvSpPr/>
          <p:nvPr/>
        </p:nvSpPr>
        <p:spPr>
          <a:xfrm>
            <a:off x="91390" y="1795664"/>
            <a:ext cx="1926772" cy="1589314"/>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Check your privacy settings</a:t>
            </a:r>
          </a:p>
          <a:p>
            <a:pPr algn="ctr"/>
            <a:endParaRPr lang="en-GB" sz="1400" dirty="0">
              <a:latin typeface="Abadi" panose="020B0604020104020204" pitchFamily="34" charset="0"/>
            </a:endParaRPr>
          </a:p>
        </p:txBody>
      </p:sp>
      <p:sp>
        <p:nvSpPr>
          <p:cNvPr id="3" name="Rectangle 2">
            <a:extLst>
              <a:ext uri="{FF2B5EF4-FFF2-40B4-BE49-F238E27FC236}">
                <a16:creationId xmlns:a16="http://schemas.microsoft.com/office/drawing/2014/main" id="{AC28FD15-D3D5-A349-0996-B81560961E75}"/>
              </a:ext>
            </a:extLst>
          </p:cNvPr>
          <p:cNvSpPr/>
          <p:nvPr/>
        </p:nvSpPr>
        <p:spPr>
          <a:xfrm>
            <a:off x="91390" y="3484997"/>
            <a:ext cx="1926772" cy="1589314"/>
          </a:xfrm>
          <a:prstGeom prst="rect">
            <a:avLst/>
          </a:prstGeom>
          <a:solidFill>
            <a:schemeClr val="bg2">
              <a:lumMod val="7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Think before you post</a:t>
            </a:r>
          </a:p>
        </p:txBody>
      </p:sp>
      <p:sp>
        <p:nvSpPr>
          <p:cNvPr id="7" name="Rectangle 6">
            <a:extLst>
              <a:ext uri="{FF2B5EF4-FFF2-40B4-BE49-F238E27FC236}">
                <a16:creationId xmlns:a16="http://schemas.microsoft.com/office/drawing/2014/main" id="{495EBD5C-4117-133E-2F69-6553FC2AAC8A}"/>
              </a:ext>
            </a:extLst>
          </p:cNvPr>
          <p:cNvSpPr/>
          <p:nvPr/>
        </p:nvSpPr>
        <p:spPr>
          <a:xfrm>
            <a:off x="91390" y="5174330"/>
            <a:ext cx="1926772" cy="1589314"/>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Search yourself</a:t>
            </a:r>
          </a:p>
        </p:txBody>
      </p:sp>
      <p:sp>
        <p:nvSpPr>
          <p:cNvPr id="12" name="Speech Bubble: Rectangle with Corners Rounded 11">
            <a:extLst>
              <a:ext uri="{FF2B5EF4-FFF2-40B4-BE49-F238E27FC236}">
                <a16:creationId xmlns:a16="http://schemas.microsoft.com/office/drawing/2014/main" id="{813AF3CD-F57A-90AA-84D4-71CCE60C283C}"/>
              </a:ext>
            </a:extLst>
          </p:cNvPr>
          <p:cNvSpPr/>
          <p:nvPr/>
        </p:nvSpPr>
        <p:spPr>
          <a:xfrm>
            <a:off x="2285999" y="1803502"/>
            <a:ext cx="3494315" cy="1407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b="1" dirty="0">
              <a:latin typeface="Abadi" panose="020B0604020104020204" pitchFamily="34" charset="0"/>
            </a:endParaRPr>
          </a:p>
          <a:p>
            <a:pPr algn="ctr"/>
            <a:r>
              <a:rPr lang="en-US" sz="1700" dirty="0">
                <a:latin typeface="Abadi" panose="020B0604020104020204" pitchFamily="34" charset="0"/>
              </a:rPr>
              <a:t>Control who can see your posts and who can comment on your posts.</a:t>
            </a:r>
          </a:p>
          <a:p>
            <a:pPr algn="ctr"/>
            <a:r>
              <a:rPr lang="en-US" sz="1700" dirty="0">
                <a:latin typeface="Abadi" panose="020B0604020104020204" pitchFamily="34" charset="0"/>
              </a:rPr>
              <a:t>You can also control who can search/add you.</a:t>
            </a:r>
          </a:p>
          <a:p>
            <a:pPr algn="ctr"/>
            <a:endParaRPr lang="en-GB" dirty="0"/>
          </a:p>
        </p:txBody>
      </p:sp>
      <p:sp>
        <p:nvSpPr>
          <p:cNvPr id="13" name="Speech Bubble: Rectangle with Corners Rounded 12">
            <a:extLst>
              <a:ext uri="{FF2B5EF4-FFF2-40B4-BE49-F238E27FC236}">
                <a16:creationId xmlns:a16="http://schemas.microsoft.com/office/drawing/2014/main" id="{9E25ADBA-AEE7-28D2-BCF3-B14BD515BB04}"/>
              </a:ext>
            </a:extLst>
          </p:cNvPr>
          <p:cNvSpPr/>
          <p:nvPr/>
        </p:nvSpPr>
        <p:spPr>
          <a:xfrm>
            <a:off x="2285999" y="3484996"/>
            <a:ext cx="3494315" cy="1589313"/>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b="1" dirty="0">
              <a:latin typeface="Abadi" panose="020B0604020104020204" pitchFamily="34" charset="0"/>
            </a:endParaRPr>
          </a:p>
          <a:p>
            <a:pPr algn="ctr"/>
            <a:r>
              <a:rPr lang="en-US" sz="1700" dirty="0">
                <a:latin typeface="Abadi" panose="020B0604020104020204" pitchFamily="34" charset="0"/>
              </a:rPr>
              <a:t>Once you post. it is available for others to see, screenshot and share. </a:t>
            </a:r>
          </a:p>
          <a:p>
            <a:pPr algn="ctr"/>
            <a:r>
              <a:rPr lang="en-US" sz="1700" dirty="0">
                <a:latin typeface="Abadi" panose="020B0604020104020204" pitchFamily="34" charset="0"/>
              </a:rPr>
              <a:t>You can delete posts, but these can be recovered.</a:t>
            </a:r>
          </a:p>
          <a:p>
            <a:pPr algn="ctr"/>
            <a:endParaRPr lang="en-GB" dirty="0"/>
          </a:p>
        </p:txBody>
      </p:sp>
      <p:sp>
        <p:nvSpPr>
          <p:cNvPr id="14" name="Speech Bubble: Rectangle with Corners Rounded 13">
            <a:extLst>
              <a:ext uri="{FF2B5EF4-FFF2-40B4-BE49-F238E27FC236}">
                <a16:creationId xmlns:a16="http://schemas.microsoft.com/office/drawing/2014/main" id="{BDB6596F-8D2D-99BB-BCD0-B177BDE40842}"/>
              </a:ext>
            </a:extLst>
          </p:cNvPr>
          <p:cNvSpPr/>
          <p:nvPr/>
        </p:nvSpPr>
        <p:spPr>
          <a:xfrm>
            <a:off x="2285999" y="5211830"/>
            <a:ext cx="3494315" cy="1407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Type your name into a search engine to see what information about you is easily available online</a:t>
            </a:r>
          </a:p>
        </p:txBody>
      </p:sp>
      <p:sp>
        <p:nvSpPr>
          <p:cNvPr id="15" name="Rectangle 14">
            <a:extLst>
              <a:ext uri="{FF2B5EF4-FFF2-40B4-BE49-F238E27FC236}">
                <a16:creationId xmlns:a16="http://schemas.microsoft.com/office/drawing/2014/main" id="{90E8D665-E076-804F-7B15-D3F716BD22AD}"/>
              </a:ext>
            </a:extLst>
          </p:cNvPr>
          <p:cNvSpPr/>
          <p:nvPr/>
        </p:nvSpPr>
        <p:spPr>
          <a:xfrm>
            <a:off x="5927376" y="1799030"/>
            <a:ext cx="1926772" cy="1589314"/>
          </a:xfrm>
          <a:prstGeom prst="rect">
            <a:avLst/>
          </a:prstGeom>
          <a:solidFill>
            <a:schemeClr val="bg2">
              <a:lumMod val="7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Check the data your devices collect</a:t>
            </a:r>
          </a:p>
        </p:txBody>
      </p:sp>
      <p:sp>
        <p:nvSpPr>
          <p:cNvPr id="16" name="Rectangle 15">
            <a:extLst>
              <a:ext uri="{FF2B5EF4-FFF2-40B4-BE49-F238E27FC236}">
                <a16:creationId xmlns:a16="http://schemas.microsoft.com/office/drawing/2014/main" id="{7F52AC5F-B876-8C8A-7434-DAC2DF099C38}"/>
              </a:ext>
            </a:extLst>
          </p:cNvPr>
          <p:cNvSpPr/>
          <p:nvPr/>
        </p:nvSpPr>
        <p:spPr>
          <a:xfrm>
            <a:off x="5927376" y="3488363"/>
            <a:ext cx="1926772" cy="1589314"/>
          </a:xfrm>
          <a:prstGeom prst="rect">
            <a:avLst/>
          </a:prstGeom>
          <a:solidFill>
            <a:srgbClr val="64B6C7"/>
          </a:solidFill>
          <a:ln w="57150">
            <a:solidFill>
              <a:srgbClr val="64B6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Set permissions</a:t>
            </a:r>
          </a:p>
        </p:txBody>
      </p:sp>
      <p:sp>
        <p:nvSpPr>
          <p:cNvPr id="17" name="Rectangle 16">
            <a:extLst>
              <a:ext uri="{FF2B5EF4-FFF2-40B4-BE49-F238E27FC236}">
                <a16:creationId xmlns:a16="http://schemas.microsoft.com/office/drawing/2014/main" id="{EC11EDF6-859F-D757-23B0-B4A1EE7ED573}"/>
              </a:ext>
            </a:extLst>
          </p:cNvPr>
          <p:cNvSpPr/>
          <p:nvPr/>
        </p:nvSpPr>
        <p:spPr>
          <a:xfrm>
            <a:off x="5927376" y="5177696"/>
            <a:ext cx="1926772" cy="1589314"/>
          </a:xfrm>
          <a:prstGeom prst="rect">
            <a:avLst/>
          </a:prstGeom>
          <a:solidFill>
            <a:schemeClr val="bg2">
              <a:lumMod val="7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badi" panose="020B0604020104020204" pitchFamily="34" charset="0"/>
              </a:rPr>
              <a:t>Share positive parts of your life</a:t>
            </a:r>
          </a:p>
        </p:txBody>
      </p:sp>
      <p:sp>
        <p:nvSpPr>
          <p:cNvPr id="18" name="Speech Bubble: Rectangle with Corners Rounded 17">
            <a:extLst>
              <a:ext uri="{FF2B5EF4-FFF2-40B4-BE49-F238E27FC236}">
                <a16:creationId xmlns:a16="http://schemas.microsoft.com/office/drawing/2014/main" id="{7205D1D9-507D-045C-07DC-03CDEC5BE024}"/>
              </a:ext>
            </a:extLst>
          </p:cNvPr>
          <p:cNvSpPr/>
          <p:nvPr/>
        </p:nvSpPr>
        <p:spPr>
          <a:xfrm>
            <a:off x="8121985" y="1806868"/>
            <a:ext cx="3830529" cy="1407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Every device is different so check the settings. Your devices can collect data about you without you </a:t>
            </a:r>
            <a:r>
              <a:rPr lang="en-US" dirty="0" err="1">
                <a:latin typeface="Abadi" panose="020B0604020104020204" pitchFamily="34" charset="0"/>
              </a:rPr>
              <a:t>realising</a:t>
            </a:r>
            <a:r>
              <a:rPr lang="en-US" dirty="0">
                <a:latin typeface="Abadi" panose="020B0604020104020204" pitchFamily="34" charset="0"/>
              </a:rPr>
              <a:t>.</a:t>
            </a:r>
          </a:p>
        </p:txBody>
      </p:sp>
      <p:sp>
        <p:nvSpPr>
          <p:cNvPr id="19" name="Speech Bubble: Rectangle with Corners Rounded 18">
            <a:extLst>
              <a:ext uri="{FF2B5EF4-FFF2-40B4-BE49-F238E27FC236}">
                <a16:creationId xmlns:a16="http://schemas.microsoft.com/office/drawing/2014/main" id="{F006EF3A-5B14-1FBD-7CDD-EAE6E18C9F37}"/>
              </a:ext>
            </a:extLst>
          </p:cNvPr>
          <p:cNvSpPr/>
          <p:nvPr/>
        </p:nvSpPr>
        <p:spPr>
          <a:xfrm>
            <a:off x="8121985" y="3551951"/>
            <a:ext cx="3830529" cy="1407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latin typeface="Abadi" panose="020B0604020104020204" pitchFamily="34" charset="0"/>
            </a:endParaRPr>
          </a:p>
          <a:p>
            <a:r>
              <a:rPr lang="en-US" sz="1600" dirty="0">
                <a:latin typeface="Abadi" panose="020B0604020104020204" pitchFamily="34" charset="0"/>
              </a:rPr>
              <a:t>Be careful what permissions you allow apps to access.</a:t>
            </a:r>
          </a:p>
          <a:p>
            <a:r>
              <a:rPr lang="en-US" sz="1600" dirty="0">
                <a:latin typeface="Abadi" panose="020B0604020104020204" pitchFamily="34" charset="0"/>
              </a:rPr>
              <a:t>When you visit sites and you’re asked to accept cookies, make sure you check how they will be used before you agree.</a:t>
            </a:r>
          </a:p>
          <a:p>
            <a:pPr algn="ctr"/>
            <a:endParaRPr lang="en-GB" dirty="0"/>
          </a:p>
        </p:txBody>
      </p:sp>
      <p:sp>
        <p:nvSpPr>
          <p:cNvPr id="20" name="Speech Bubble: Rectangle with Corners Rounded 19">
            <a:extLst>
              <a:ext uri="{FF2B5EF4-FFF2-40B4-BE49-F238E27FC236}">
                <a16:creationId xmlns:a16="http://schemas.microsoft.com/office/drawing/2014/main" id="{36D8EC75-DAE2-FF76-C006-E07097106928}"/>
              </a:ext>
            </a:extLst>
          </p:cNvPr>
          <p:cNvSpPr/>
          <p:nvPr/>
        </p:nvSpPr>
        <p:spPr>
          <a:xfrm>
            <a:off x="8121985" y="5215196"/>
            <a:ext cx="3830529" cy="1407786"/>
          </a:xfrm>
          <a:prstGeom prst="wedgeRoundRectCallout">
            <a:avLst>
              <a:gd name="adj1" fmla="val -54427"/>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Abadi" panose="020B0604020104020204" pitchFamily="34" charset="0"/>
              </a:rPr>
              <a:t>Try sharing things which you are proud of &amp; be supportive when posting comments to other people</a:t>
            </a:r>
            <a:r>
              <a:rPr lang="en-GB" dirty="0">
                <a:latin typeface="Abadi" panose="020B0604020104020204" pitchFamily="34" charset="0"/>
              </a:rPr>
              <a:t>.</a:t>
            </a:r>
            <a:endParaRPr lang="en-US" dirty="0">
              <a:latin typeface="Abadi" panose="020B0604020104020204" pitchFamily="34" charset="0"/>
            </a:endParaRPr>
          </a:p>
        </p:txBody>
      </p:sp>
    </p:spTree>
    <p:extLst>
      <p:ext uri="{BB962C8B-B14F-4D97-AF65-F5344CB8AC3E}">
        <p14:creationId xmlns:p14="http://schemas.microsoft.com/office/powerpoint/2010/main" val="263122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D4DE5-6219-4E48-C482-C28217EED941}"/>
              </a:ext>
            </a:extLst>
          </p:cNvPr>
          <p:cNvSpPr/>
          <p:nvPr/>
        </p:nvSpPr>
        <p:spPr>
          <a:xfrm rot="16200000">
            <a:off x="5600035" y="-5414850"/>
            <a:ext cx="991931" cy="119888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blue sign with black text&#10;&#10;Description automatically generated">
            <a:extLst>
              <a:ext uri="{FF2B5EF4-FFF2-40B4-BE49-F238E27FC236}">
                <a16:creationId xmlns:a16="http://schemas.microsoft.com/office/drawing/2014/main" id="{F4BB1D57-FBC0-412F-3149-9E548A213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72198"/>
            <a:ext cx="1219986" cy="814705"/>
          </a:xfrm>
          <a:prstGeom prst="rect">
            <a:avLst/>
          </a:prstGeom>
        </p:spPr>
      </p:pic>
      <p:cxnSp>
        <p:nvCxnSpPr>
          <p:cNvPr id="6" name="Straight Connector 5">
            <a:extLst>
              <a:ext uri="{FF2B5EF4-FFF2-40B4-BE49-F238E27FC236}">
                <a16:creationId xmlns:a16="http://schemas.microsoft.com/office/drawing/2014/main" id="{869B4F15-8AB2-E2D3-AA0F-990D7C58B931}"/>
              </a:ext>
            </a:extLst>
          </p:cNvPr>
          <p:cNvCxnSpPr>
            <a:cxnSpLocks/>
          </p:cNvCxnSpPr>
          <p:nvPr/>
        </p:nvCxnSpPr>
        <p:spPr>
          <a:xfrm flipV="1">
            <a:off x="1785632" y="912642"/>
            <a:ext cx="9965800" cy="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BB55564-DCC8-02C7-E2E3-2930782C727B}"/>
              </a:ext>
            </a:extLst>
          </p:cNvPr>
          <p:cNvSpPr txBox="1">
            <a:spLocks/>
          </p:cNvSpPr>
          <p:nvPr/>
        </p:nvSpPr>
        <p:spPr>
          <a:xfrm>
            <a:off x="1989983" y="60240"/>
            <a:ext cx="6280082" cy="9919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badi" panose="020B0604020104020204" pitchFamily="34" charset="0"/>
              </a:rPr>
              <a:t>Let’s Talk About…. The Dangers of Social Media</a:t>
            </a:r>
          </a:p>
        </p:txBody>
      </p:sp>
      <p:sp>
        <p:nvSpPr>
          <p:cNvPr id="5" name="Title 3">
            <a:extLst>
              <a:ext uri="{FF2B5EF4-FFF2-40B4-BE49-F238E27FC236}">
                <a16:creationId xmlns:a16="http://schemas.microsoft.com/office/drawing/2014/main" id="{5B330CEF-5C65-F853-55FC-F7C4C51B6A6F}"/>
              </a:ext>
            </a:extLst>
          </p:cNvPr>
          <p:cNvSpPr>
            <a:spLocks noGrp="1"/>
          </p:cNvSpPr>
          <p:nvPr>
            <p:ph type="title"/>
          </p:nvPr>
        </p:nvSpPr>
        <p:spPr>
          <a:xfrm>
            <a:off x="981319" y="4709499"/>
            <a:ext cx="10370867" cy="1363170"/>
          </a:xfrm>
        </p:spPr>
        <p:txBody>
          <a:bodyPr>
            <a:normAutofit fontScale="90000"/>
          </a:bodyPr>
          <a:lstStyle/>
          <a:p>
            <a:pPr algn="ctr"/>
            <a:r>
              <a:rPr lang="en-US" sz="6000" b="1" dirty="0">
                <a:latin typeface="Abadi"/>
              </a:rPr>
              <a:t>How old do you think you need to be to use these apps?</a:t>
            </a:r>
            <a:endParaRPr lang="en-US" sz="6000" b="1" dirty="0">
              <a:latin typeface="Abadi" panose="020B0604020104020204" pitchFamily="34" charset="0"/>
            </a:endParaRPr>
          </a:p>
        </p:txBody>
      </p:sp>
      <p:pic>
        <p:nvPicPr>
          <p:cNvPr id="1026" name="Picture 2" descr="Image result for facebook logo">
            <a:extLst>
              <a:ext uri="{FF2B5EF4-FFF2-40B4-BE49-F238E27FC236}">
                <a16:creationId xmlns:a16="http://schemas.microsoft.com/office/drawing/2014/main" id="{6130AF79-E8E3-457C-BDE0-44B627C5A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293" y="1806779"/>
            <a:ext cx="1468414" cy="1536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atsapp logo">
            <a:extLst>
              <a:ext uri="{FF2B5EF4-FFF2-40B4-BE49-F238E27FC236}">
                <a16:creationId xmlns:a16="http://schemas.microsoft.com/office/drawing/2014/main" id="{B40576B4-EEFC-B575-AD63-A8FD83C48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5859" y="1806779"/>
            <a:ext cx="2122941" cy="15367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iktok logo">
            <a:extLst>
              <a:ext uri="{FF2B5EF4-FFF2-40B4-BE49-F238E27FC236}">
                <a16:creationId xmlns:a16="http://schemas.microsoft.com/office/drawing/2014/main" id="{2FB1C6ED-12D0-C249-BF32-9030AD137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570" y="1509220"/>
            <a:ext cx="1735183" cy="1985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witter x logo">
            <a:extLst>
              <a:ext uri="{FF2B5EF4-FFF2-40B4-BE49-F238E27FC236}">
                <a16:creationId xmlns:a16="http://schemas.microsoft.com/office/drawing/2014/main" id="{A7D25403-22FC-D422-DD1D-308F874DB5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979" y="1660531"/>
            <a:ext cx="1630492" cy="16829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nstagram logo">
            <a:extLst>
              <a:ext uri="{FF2B5EF4-FFF2-40B4-BE49-F238E27FC236}">
                <a16:creationId xmlns:a16="http://schemas.microsoft.com/office/drawing/2014/main" id="{AE43888D-3599-0C5A-A935-B79A36430E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765" y="1684056"/>
            <a:ext cx="1630492" cy="1659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napchat logo">
            <a:extLst>
              <a:ext uri="{FF2B5EF4-FFF2-40B4-BE49-F238E27FC236}">
                <a16:creationId xmlns:a16="http://schemas.microsoft.com/office/drawing/2014/main" id="{904FE6BC-C894-9641-B20C-81385B89A1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0246" y="1660531"/>
            <a:ext cx="1913429" cy="1768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B2A8F69D-F6FD-FE4D-63D2-A9B879C4927A}"/>
              </a:ext>
            </a:extLst>
          </p:cNvPr>
          <p:cNvSpPr txBox="1">
            <a:spLocks/>
          </p:cNvSpPr>
          <p:nvPr/>
        </p:nvSpPr>
        <p:spPr>
          <a:xfrm>
            <a:off x="637695" y="3271379"/>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
        <p:nvSpPr>
          <p:cNvPr id="3" name="Title 3">
            <a:extLst>
              <a:ext uri="{FF2B5EF4-FFF2-40B4-BE49-F238E27FC236}">
                <a16:creationId xmlns:a16="http://schemas.microsoft.com/office/drawing/2014/main" id="{B98CD3CB-3AAE-7B58-32BD-4A090EAF7187}"/>
              </a:ext>
            </a:extLst>
          </p:cNvPr>
          <p:cNvSpPr txBox="1">
            <a:spLocks/>
          </p:cNvSpPr>
          <p:nvPr/>
        </p:nvSpPr>
        <p:spPr>
          <a:xfrm>
            <a:off x="2516933" y="3268466"/>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
        <p:nvSpPr>
          <p:cNvPr id="7" name="Title 3">
            <a:extLst>
              <a:ext uri="{FF2B5EF4-FFF2-40B4-BE49-F238E27FC236}">
                <a16:creationId xmlns:a16="http://schemas.microsoft.com/office/drawing/2014/main" id="{96DA0973-8812-4718-B73E-737956F3847B}"/>
              </a:ext>
            </a:extLst>
          </p:cNvPr>
          <p:cNvSpPr txBox="1">
            <a:spLocks/>
          </p:cNvSpPr>
          <p:nvPr/>
        </p:nvSpPr>
        <p:spPr>
          <a:xfrm>
            <a:off x="4553397" y="3268466"/>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
        <p:nvSpPr>
          <p:cNvPr id="10" name="Title 3">
            <a:extLst>
              <a:ext uri="{FF2B5EF4-FFF2-40B4-BE49-F238E27FC236}">
                <a16:creationId xmlns:a16="http://schemas.microsoft.com/office/drawing/2014/main" id="{3867E8C9-4780-6902-AD31-33066BFF9A73}"/>
              </a:ext>
            </a:extLst>
          </p:cNvPr>
          <p:cNvSpPr txBox="1">
            <a:spLocks/>
          </p:cNvSpPr>
          <p:nvPr/>
        </p:nvSpPr>
        <p:spPr>
          <a:xfrm>
            <a:off x="8257058" y="3271379"/>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
        <p:nvSpPr>
          <p:cNvPr id="11" name="Title 3">
            <a:extLst>
              <a:ext uri="{FF2B5EF4-FFF2-40B4-BE49-F238E27FC236}">
                <a16:creationId xmlns:a16="http://schemas.microsoft.com/office/drawing/2014/main" id="{AD200905-0121-8AB7-5069-5532031A63DE}"/>
              </a:ext>
            </a:extLst>
          </p:cNvPr>
          <p:cNvSpPr txBox="1">
            <a:spLocks/>
          </p:cNvSpPr>
          <p:nvPr/>
        </p:nvSpPr>
        <p:spPr>
          <a:xfrm>
            <a:off x="6365383" y="3248666"/>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
        <p:nvSpPr>
          <p:cNvPr id="12" name="Title 3">
            <a:extLst>
              <a:ext uri="{FF2B5EF4-FFF2-40B4-BE49-F238E27FC236}">
                <a16:creationId xmlns:a16="http://schemas.microsoft.com/office/drawing/2014/main" id="{B31BF404-D903-AE40-225E-2441FB62F1BC}"/>
              </a:ext>
            </a:extLst>
          </p:cNvPr>
          <p:cNvSpPr txBox="1">
            <a:spLocks/>
          </p:cNvSpPr>
          <p:nvPr/>
        </p:nvSpPr>
        <p:spPr>
          <a:xfrm>
            <a:off x="9936369" y="3267612"/>
            <a:ext cx="1617936" cy="13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a:rPr>
              <a:t>13+</a:t>
            </a:r>
            <a:endParaRPr lang="en-US" b="1" dirty="0">
              <a:latin typeface="Abadi" panose="020B0604020104020204" pitchFamily="34" charset="0"/>
            </a:endParaRPr>
          </a:p>
        </p:txBody>
      </p:sp>
    </p:spTree>
    <p:extLst>
      <p:ext uri="{BB962C8B-B14F-4D97-AF65-F5344CB8AC3E}">
        <p14:creationId xmlns:p14="http://schemas.microsoft.com/office/powerpoint/2010/main" val="988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80">
                                          <p:stCondLst>
                                            <p:cond delay="0"/>
                                          </p:stCondLst>
                                        </p:cTn>
                                        <p:tgtEl>
                                          <p:spTgt spid="7">
                                            <p:txEl>
                                              <p:pRg st="0" end="0"/>
                                            </p:txEl>
                                          </p:spTgt>
                                        </p:tgtEl>
                                      </p:cBhvr>
                                    </p:animEffect>
                                    <p:anim calcmode="lin" valueType="num">
                                      <p:cBhvr>
                                        <p:cTn id="4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0" end="0"/>
                                            </p:txEl>
                                          </p:spTgt>
                                        </p:tgtEl>
                                      </p:cBhvr>
                                      <p:to x="100000" y="60000"/>
                                    </p:animScale>
                                    <p:animScale>
                                      <p:cBhvr>
                                        <p:cTn id="50" dur="166" decel="50000">
                                          <p:stCondLst>
                                            <p:cond delay="676"/>
                                          </p:stCondLst>
                                        </p:cTn>
                                        <p:tgtEl>
                                          <p:spTgt spid="7">
                                            <p:txEl>
                                              <p:pRg st="0" end="0"/>
                                            </p:txEl>
                                          </p:spTgt>
                                        </p:tgtEl>
                                      </p:cBhvr>
                                      <p:to x="100000" y="100000"/>
                                    </p:animScale>
                                    <p:animScale>
                                      <p:cBhvr>
                                        <p:cTn id="51" dur="26">
                                          <p:stCondLst>
                                            <p:cond delay="1312"/>
                                          </p:stCondLst>
                                        </p:cTn>
                                        <p:tgtEl>
                                          <p:spTgt spid="7">
                                            <p:txEl>
                                              <p:pRg st="0" end="0"/>
                                            </p:txEl>
                                          </p:spTgt>
                                        </p:tgtEl>
                                      </p:cBhvr>
                                      <p:to x="100000" y="80000"/>
                                    </p:animScale>
                                    <p:animScale>
                                      <p:cBhvr>
                                        <p:cTn id="52" dur="166" decel="50000">
                                          <p:stCondLst>
                                            <p:cond delay="1338"/>
                                          </p:stCondLst>
                                        </p:cTn>
                                        <p:tgtEl>
                                          <p:spTgt spid="7">
                                            <p:txEl>
                                              <p:pRg st="0" end="0"/>
                                            </p:txEl>
                                          </p:spTgt>
                                        </p:tgtEl>
                                      </p:cBhvr>
                                      <p:to x="100000" y="100000"/>
                                    </p:animScale>
                                    <p:animScale>
                                      <p:cBhvr>
                                        <p:cTn id="53" dur="26">
                                          <p:stCondLst>
                                            <p:cond delay="1642"/>
                                          </p:stCondLst>
                                        </p:cTn>
                                        <p:tgtEl>
                                          <p:spTgt spid="7">
                                            <p:txEl>
                                              <p:pRg st="0" end="0"/>
                                            </p:txEl>
                                          </p:spTgt>
                                        </p:tgtEl>
                                      </p:cBhvr>
                                      <p:to x="100000" y="90000"/>
                                    </p:animScale>
                                    <p:animScale>
                                      <p:cBhvr>
                                        <p:cTn id="54" dur="166" decel="50000">
                                          <p:stCondLst>
                                            <p:cond delay="1668"/>
                                          </p:stCondLst>
                                        </p:cTn>
                                        <p:tgtEl>
                                          <p:spTgt spid="7">
                                            <p:txEl>
                                              <p:pRg st="0" end="0"/>
                                            </p:txEl>
                                          </p:spTgt>
                                        </p:tgtEl>
                                      </p:cBhvr>
                                      <p:to x="100000" y="100000"/>
                                    </p:animScale>
                                    <p:animScale>
                                      <p:cBhvr>
                                        <p:cTn id="55" dur="26">
                                          <p:stCondLst>
                                            <p:cond delay="1808"/>
                                          </p:stCondLst>
                                        </p:cTn>
                                        <p:tgtEl>
                                          <p:spTgt spid="7">
                                            <p:txEl>
                                              <p:pRg st="0" end="0"/>
                                            </p:txEl>
                                          </p:spTgt>
                                        </p:tgtEl>
                                      </p:cBhvr>
                                      <p:to x="100000" y="95000"/>
                                    </p:animScale>
                                    <p:animScale>
                                      <p:cBhvr>
                                        <p:cTn id="56" dur="166" decel="50000">
                                          <p:stCondLst>
                                            <p:cond delay="1834"/>
                                          </p:stCondLst>
                                        </p:cTn>
                                        <p:tgtEl>
                                          <p:spTgt spid="7">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0.xml><?xml version="1.0" encoding="utf-8"?>
<p:tagLst xmlns:a="http://schemas.openxmlformats.org/drawingml/2006/main" xmlns:r="http://schemas.openxmlformats.org/officeDocument/2006/relationships" xmlns:p="http://schemas.openxmlformats.org/presentationml/2006/main">
  <p:tag name="ADV_COPYRIGHT" val="TRUE"/>
</p:tagLst>
</file>

<file path=ppt/tags/tag1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2.xml><?xml version="1.0" encoding="utf-8"?>
<p:tagLst xmlns:a="http://schemas.openxmlformats.org/drawingml/2006/main" xmlns:r="http://schemas.openxmlformats.org/officeDocument/2006/relationships" xmlns:p="http://schemas.openxmlformats.org/presentationml/2006/main">
  <p:tag name="ADV_COPYRIGHT"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ADV_COPYRIGHT"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KPMG1">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1" id="{173950C6-42B7-4478-8FA1-6D8F5C1AE9AF}" vid="{EBD903C2-37B3-497F-830F-7053DA6751CA}"/>
    </a:ext>
  </a:extLst>
</a:theme>
</file>

<file path=ppt/theme/theme2.xml><?xml version="1.0" encoding="utf-8"?>
<a:theme xmlns:a="http://schemas.openxmlformats.org/drawingml/2006/main" name="LUM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ST" id="{B81B21C9-B17A-44D3-9C4A-E66CA70822ED}" vid="{C50EAB66-CB33-419D-A9A7-06F0AAEC9A3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ight Network Theme">
  <a:themeElements>
    <a:clrScheme name="Custom 2">
      <a:dk1>
        <a:srgbClr val="000000"/>
      </a:dk1>
      <a:lt1>
        <a:srgbClr val="FFFFFF"/>
      </a:lt1>
      <a:dk2>
        <a:srgbClr val="F69044"/>
      </a:dk2>
      <a:lt2>
        <a:srgbClr val="004B50"/>
      </a:lt2>
      <a:accent1>
        <a:srgbClr val="FFCA30"/>
      </a:accent1>
      <a:accent2>
        <a:srgbClr val="363838"/>
      </a:accent2>
      <a:accent3>
        <a:srgbClr val="2C4964"/>
      </a:accent3>
      <a:accent4>
        <a:srgbClr val="65CCB5"/>
      </a:accent4>
      <a:accent5>
        <a:srgbClr val="D0D0CE"/>
      </a:accent5>
      <a:accent6>
        <a:srgbClr val="004B50"/>
      </a:accent6>
      <a:hlink>
        <a:srgbClr val="004B50"/>
      </a:hlink>
      <a:folHlink>
        <a:srgbClr val="004B5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44000" rtlCol="0" anchor="ctr" anchorCtr="0"/>
      <a:lstStyle>
        <a:defPPr algn="l">
          <a:defRPr sz="1200" dirty="0" err="1" smtClean="0">
            <a:latin typeface="Montserrat Ligh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noAutofit/>
      </a:bodyPr>
      <a:lstStyle>
        <a:defPPr algn="l">
          <a:defRPr sz="1200" dirty="0" smtClean="0">
            <a:solidFill>
              <a:schemeClr val="bg2"/>
            </a:solidFill>
            <a:latin typeface="Montserrat Light" pitchFamily="2" charset="77"/>
          </a:defRPr>
        </a:defPPr>
      </a:lstStyle>
    </a:txDef>
  </a:objectDefaults>
  <a:extraClrSchemeLst/>
  <a:custClrLst/>
  <a:extLst>
    <a:ext uri="{05A4C25C-085E-4340-85A3-A5531E510DB2}">
      <thm15:themeFamily xmlns:thm15="http://schemas.microsoft.com/office/thememl/2012/main" name="Bright Network Theme" id="{69692274-455E-4972-9515-FB1D930938B1}" vid="{4E9CF052-DB56-4853-B59A-5301C96360A6}"/>
    </a:ext>
  </a:extLst>
</a:theme>
</file>

<file path=ppt/theme/theme5.xml><?xml version="1.0" encoding="utf-8"?>
<a:theme xmlns:a="http://schemas.openxmlformats.org/drawingml/2006/main" name="2_Office Theme">
  <a:themeElements>
    <a:clrScheme name="Custom 2">
      <a:dk1>
        <a:srgbClr val="000000"/>
      </a:dk1>
      <a:lt1>
        <a:srgbClr val="FFFFFF"/>
      </a:lt1>
      <a:dk2>
        <a:srgbClr val="F69044"/>
      </a:dk2>
      <a:lt2>
        <a:srgbClr val="004B50"/>
      </a:lt2>
      <a:accent1>
        <a:srgbClr val="FFCA30"/>
      </a:accent1>
      <a:accent2>
        <a:srgbClr val="363838"/>
      </a:accent2>
      <a:accent3>
        <a:srgbClr val="2C4964"/>
      </a:accent3>
      <a:accent4>
        <a:srgbClr val="65CCB5"/>
      </a:accent4>
      <a:accent5>
        <a:srgbClr val="D0D0CE"/>
      </a:accent5>
      <a:accent6>
        <a:srgbClr val="004B50"/>
      </a:accent6>
      <a:hlink>
        <a:srgbClr val="004B50"/>
      </a:hlink>
      <a:folHlink>
        <a:srgbClr val="004B5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44000" rtlCol="0" anchor="ctr" anchorCtr="0"/>
      <a:lstStyle>
        <a:defPPr algn="l">
          <a:defRPr sz="1200" dirty="0" err="1" smtClean="0">
            <a:latin typeface="Montserrat Ligh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noAutofit/>
      </a:bodyPr>
      <a:lstStyle>
        <a:defPPr algn="l">
          <a:defRPr sz="1200" dirty="0" smtClean="0">
            <a:solidFill>
              <a:schemeClr val="bg2"/>
            </a:solidFill>
            <a:latin typeface="Montserrat Light" pitchFamily="2" charset="77"/>
          </a:defRPr>
        </a:defPPr>
      </a:lstStyle>
    </a:txDef>
  </a:objectDefaults>
  <a:extraClrSchemeLst/>
  <a:custClrLst/>
  <a:extLst>
    <a:ext uri="{05A4C25C-085E-4340-85A3-A5531E510DB2}">
      <thm15:themeFamily xmlns:thm15="http://schemas.microsoft.com/office/thememl/2012/main" name="Presentation2" id="{527C36B0-C95B-A440-ACA6-619A8C2F1D28}" vid="{44006CFC-FEAB-CB45-81B7-908F68CDC642}"/>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019209E16BF94AAA5E3CEA7017654C" ma:contentTypeVersion="18" ma:contentTypeDescription="Create a new document." ma:contentTypeScope="" ma:versionID="b22f48a0535af9c2a05687efe80335c9">
  <xsd:schema xmlns:xsd="http://www.w3.org/2001/XMLSchema" xmlns:xs="http://www.w3.org/2001/XMLSchema" xmlns:p="http://schemas.microsoft.com/office/2006/metadata/properties" xmlns:ns2="4c47a462-c65b-461e-8975-d432981cf624" xmlns:ns3="5e1b6e94-d093-4098-ab40-30d3c89ca096" targetNamespace="http://schemas.microsoft.com/office/2006/metadata/properties" ma:root="true" ma:fieldsID="e8c4ca2147533b86423fa0eb36f1a4bf" ns2:_="" ns3:_="">
    <xsd:import namespace="4c47a462-c65b-461e-8975-d432981cf624"/>
    <xsd:import namespace="5e1b6e94-d093-4098-ab40-30d3c89ca0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7a462-c65b-461e-8975-d432981cf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13558a-3e2d-41fc-af71-bbe9993d9b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1b6e94-d093-4098-ab40-30d3c89ca0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4c94a7-dd1f-4baf-b585-e74673a43aa7}" ma:internalName="TaxCatchAll" ma:showField="CatchAllData" ma:web="5e1b6e94-d093-4098-ab40-30d3c89ca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1b6e94-d093-4098-ab40-30d3c89ca096" xsi:nil="true"/>
    <lcf76f155ced4ddcb4097134ff3c332f xmlns="4c47a462-c65b-461e-8975-d432981cf624">
      <Terms xmlns="http://schemas.microsoft.com/office/infopath/2007/PartnerControls"/>
    </lcf76f155ced4ddcb4097134ff3c332f>
    <SharedWithUsers xmlns="5e1b6e94-d093-4098-ab40-30d3c89ca096">
      <UserInfo>
        <DisplayName>Keith Rosser</DisplayName>
        <AccountId>41</AccountId>
        <AccountType/>
      </UserInfo>
      <UserInfo>
        <DisplayName>George Warrington</DisplayName>
        <AccountId>319</AccountId>
        <AccountType/>
      </UserInfo>
      <UserInfo>
        <DisplayName>Callum Wright</DisplayName>
        <AccountId>93</AccountId>
        <AccountType/>
      </UserInfo>
      <UserInfo>
        <DisplayName>Hafsa Abdul-Hamid</DisplayName>
        <AccountId>95</AccountId>
        <AccountType/>
      </UserInfo>
      <UserInfo>
        <DisplayName>Lianne Minshull</DisplayName>
        <AccountId>258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0534AA-51CC-483B-88CD-D3CE26ABBCB6}">
  <ds:schemaRefs>
    <ds:schemaRef ds:uri="4c47a462-c65b-461e-8975-d432981cf624"/>
    <ds:schemaRef ds:uri="5e1b6e94-d093-4098-ab40-30d3c89ca0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4B33A6-08A0-4090-BEB0-532EE38658B4}">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5e1b6e94-d093-4098-ab40-30d3c89ca096"/>
    <ds:schemaRef ds:uri="4c47a462-c65b-461e-8975-d432981cf624"/>
    <ds:schemaRef ds:uri="http://purl.org/dc/terms/"/>
  </ds:schemaRefs>
</ds:datastoreItem>
</file>

<file path=customXml/itemProps3.xml><?xml version="1.0" encoding="utf-8"?>
<ds:datastoreItem xmlns:ds="http://schemas.openxmlformats.org/officeDocument/2006/customXml" ds:itemID="{8530B1A2-9E79-462C-BCFD-99B4AF231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6761</TotalTime>
  <Words>2650</Words>
  <Application>Microsoft Office PowerPoint</Application>
  <PresentationFormat>Widescreen</PresentationFormat>
  <Paragraphs>331</Paragraphs>
  <Slides>38</Slides>
  <Notes>36</Notes>
  <HiddenSlides>6</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38</vt:i4>
      </vt:variant>
    </vt:vector>
  </HeadingPairs>
  <TitlesOfParts>
    <vt:vector size="54" baseType="lpstr">
      <vt:lpstr>Abadi</vt:lpstr>
      <vt:lpstr>Arial</vt:lpstr>
      <vt:lpstr>Calibri</vt:lpstr>
      <vt:lpstr>Calibri Light</vt:lpstr>
      <vt:lpstr>KPMG Bold</vt:lpstr>
      <vt:lpstr>Montserrat</vt:lpstr>
      <vt:lpstr>Montserrat ExtraLight</vt:lpstr>
      <vt:lpstr>Montserrat Light</vt:lpstr>
      <vt:lpstr>Montserrat Medium</vt:lpstr>
      <vt:lpstr>System Font Regular</vt:lpstr>
      <vt:lpstr>KPMG1</vt:lpstr>
      <vt:lpstr>LUMST</vt:lpstr>
      <vt:lpstr>1_Office Theme</vt:lpstr>
      <vt:lpstr>Bright Network Theme</vt:lpstr>
      <vt:lpstr>2_Office Theme</vt:lpstr>
      <vt:lpstr>Office Theme</vt:lpstr>
      <vt:lpstr>Let’s Talk About….  The Dangers of Social Media  </vt:lpstr>
      <vt:lpstr>PowerPoint Presentation</vt:lpstr>
      <vt:lpstr>How many of you in this room are already using…. </vt:lpstr>
      <vt:lpstr>What are we going to be covering today?  </vt:lpstr>
      <vt:lpstr>PowerPoint Presentation</vt:lpstr>
      <vt:lpstr>PowerPoint Presentation</vt:lpstr>
      <vt:lpstr>Digital Footprint</vt:lpstr>
      <vt:lpstr>Take control of your digital footprint</vt:lpstr>
      <vt:lpstr>How old do you think you need to be to use these apps?</vt:lpstr>
      <vt:lpstr>Why do people post online?</vt:lpstr>
      <vt:lpstr>When we post online…</vt:lpstr>
      <vt:lpstr>But sometimes, people can be negative…</vt:lpstr>
      <vt:lpstr>Words matter!</vt:lpstr>
      <vt:lpstr>Top tips for posting:  - think about how it will make the person feel - think about whether you are happy to share the information </vt:lpstr>
      <vt:lpstr>Remember:  Cyberbullying can be a criminal offence in the UK under relevant laws.  Sending threatening or abusive messages can lead to an offence of harassment. </vt:lpstr>
      <vt:lpstr>What are the risks?</vt:lpstr>
      <vt:lpstr>Common Acronyms </vt:lpstr>
      <vt:lpstr>PowerPoint Presentation</vt:lpstr>
      <vt:lpstr>Misinformation &amp; Disinformation</vt:lpstr>
      <vt:lpstr>Deepfake</vt:lpstr>
      <vt:lpstr>PowerPoint Presentation</vt:lpstr>
      <vt:lpstr>PowerPoint Presentation</vt:lpstr>
      <vt:lpstr>How to check content you see online?</vt:lpstr>
      <vt:lpstr>Don’t believe or share information if you haven’t checked:  - where it has come from - whether it is true/fair - whether it will have a negative impact on someone else</vt:lpstr>
      <vt:lpstr>Online Gaming</vt:lpstr>
      <vt:lpstr>How old do you think you need to be to play these games?</vt:lpstr>
      <vt:lpstr>PowerPoint Presentation</vt:lpstr>
      <vt:lpstr>Online Gaming</vt:lpstr>
      <vt:lpstr>Breck’s story</vt:lpstr>
      <vt:lpstr>Helping children to thrive online</vt:lpstr>
      <vt:lpstr>Parental Controls</vt:lpstr>
      <vt:lpstr>PowerPoint Presentation</vt:lpstr>
      <vt:lpstr>Questions you can ask:</vt:lpstr>
      <vt:lpstr>How to build healthy habits</vt:lpstr>
      <vt:lpstr>Where to get more help and support:</vt:lpstr>
      <vt:lpstr>Places to report:</vt:lpstr>
      <vt:lpstr>Government’s consultation: </vt:lpstr>
      <vt:lpstr>Let’s Talk About…. The Dangers of Social Media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Warrington</dc:creator>
  <cp:lastModifiedBy>Becky Shuttleworth</cp:lastModifiedBy>
  <cp:revision>6</cp:revision>
  <dcterms:created xsi:type="dcterms:W3CDTF">2023-08-30T10:32:02Z</dcterms:created>
  <dcterms:modified xsi:type="dcterms:W3CDTF">2026-04-30T15:41:08Z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0x0101004C019209E16BF94AAA5E3CEA7017654C</vt:lpwstr>
  </property>
  <property fmtid="{D5CDD505-2E9C-101B-9397-08002B2CF9AE}" pid="3" name="MediaServiceImageTags">
    <vt:lpwstr/>
  </property>
  <property fmtid="{D5CDD505-2E9C-101B-9397-08002B2CF9AE}" pid="4" name="MSIP_Label_7453408c-fd1b-4a33-962a-ae8717b9f7de_Enabled">
    <vt:lpwstr>true</vt:lpwstr>
  </property>
  <property fmtid="{D5CDD505-2E9C-101B-9397-08002B2CF9AE}" pid="5" name="MSIP_Label_7453408c-fd1b-4a33-962a-ae8717b9f7de_Method">
    <vt:lpwstr>Privileged</vt:lpwstr>
  </property>
  <property fmtid="{D5CDD505-2E9C-101B-9397-08002B2CF9AE}" pid="6" name="MSIP_Label_7453408c-fd1b-4a33-962a-ae8717b9f7de_Name">
    <vt:lpwstr>Public</vt:lpwstr>
  </property>
  <property fmtid="{D5CDD505-2E9C-101B-9397-08002B2CF9AE}" pid="7" name="MSIP_Label_7453408c-fd1b-4a33-962a-ae8717b9f7de_SiteId">
    <vt:lpwstr>3d97076e-80d1-41ff-9ebb-3c9d9ee234ad</vt:lpwstr>
  </property>
  <property fmtid="{D5CDD505-2E9C-101B-9397-08002B2CF9AE}" pid="8" name="MSIP_Label_7453408c-fd1b-4a33-962a-ae8717b9f7de_ContentBits">
    <vt:lpwstr>0</vt:lpwstr>
  </property>
  <property fmtid="{D5CDD505-2E9C-101B-9397-08002B2CF9AE}" pid="9" name="ClassificationContentMarkingFooterText">
    <vt:lpwstr>Reed Company Confidential</vt:lpwstr>
  </property>
  <property fmtid="{D5CDD505-2E9C-101B-9397-08002B2CF9AE}" pid="10" name="ClassificationContentMarkingFooterLocations">
    <vt:lpwstr>KPMG1:6\LUMST:8\1_Office Theme:8\Bright Network Theme:7\2_Office Theme:3\Office Theme:8</vt:lpwstr>
  </property>
  <property fmtid="{D5CDD505-2E9C-101B-9397-08002B2CF9AE}" pid="11" name="MSIP_Label_7453408c-fd1b-4a33-962a-ae8717b9f7de_ActionId">
    <vt:lpwstr>5133cdd4-2d24-4f5a-82a8-bd3a661790d7</vt:lpwstr>
  </property>
  <property fmtid="{D5CDD505-2E9C-101B-9397-08002B2CF9AE}" pid="12" name="MSIP_Label_7453408c-fd1b-4a33-962a-ae8717b9f7de_SetDate">
    <vt:lpwstr>2024-05-09T09:28:30Z</vt:lpwstr>
  </property>
</Properties>
</file>